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6" r:id="rId3"/>
  </p:sldMasterIdLst>
  <p:notesMasterIdLst>
    <p:notesMasterId r:id="rId51"/>
  </p:notesMasterIdLst>
  <p:sldIdLst>
    <p:sldId id="256" r:id="rId4"/>
    <p:sldId id="286" r:id="rId5"/>
    <p:sldId id="287" r:id="rId6"/>
    <p:sldId id="290" r:id="rId7"/>
    <p:sldId id="291" r:id="rId8"/>
    <p:sldId id="282" r:id="rId9"/>
    <p:sldId id="274" r:id="rId10"/>
    <p:sldId id="258" r:id="rId11"/>
    <p:sldId id="257" r:id="rId12"/>
    <p:sldId id="259" r:id="rId13"/>
    <p:sldId id="261" r:id="rId14"/>
    <p:sldId id="260" r:id="rId15"/>
    <p:sldId id="267" r:id="rId16"/>
    <p:sldId id="601" r:id="rId17"/>
    <p:sldId id="602" r:id="rId18"/>
    <p:sldId id="637" r:id="rId19"/>
    <p:sldId id="686" r:id="rId20"/>
    <p:sldId id="721" r:id="rId21"/>
    <p:sldId id="687" r:id="rId22"/>
    <p:sldId id="712" r:id="rId23"/>
    <p:sldId id="685" r:id="rId24"/>
    <p:sldId id="722" r:id="rId25"/>
    <p:sldId id="713" r:id="rId26"/>
    <p:sldId id="280" r:id="rId27"/>
    <p:sldId id="269" r:id="rId28"/>
    <p:sldId id="716" r:id="rId29"/>
    <p:sldId id="285" r:id="rId30"/>
    <p:sldId id="717" r:id="rId31"/>
    <p:sldId id="666" r:id="rId32"/>
    <p:sldId id="667" r:id="rId33"/>
    <p:sldId id="675" r:id="rId34"/>
    <p:sldId id="682" r:id="rId35"/>
    <p:sldId id="683" r:id="rId36"/>
    <p:sldId id="671" r:id="rId37"/>
    <p:sldId id="299" r:id="rId38"/>
    <p:sldId id="718" r:id="rId39"/>
    <p:sldId id="288" r:id="rId40"/>
    <p:sldId id="289" r:id="rId41"/>
    <p:sldId id="719" r:id="rId42"/>
    <p:sldId id="708" r:id="rId43"/>
    <p:sldId id="715" r:id="rId44"/>
    <p:sldId id="663" r:id="rId45"/>
    <p:sldId id="723" r:id="rId46"/>
    <p:sldId id="688" r:id="rId47"/>
    <p:sldId id="720" r:id="rId48"/>
    <p:sldId id="292" r:id="rId49"/>
    <p:sldId id="293" r:id="rId5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6B93"/>
    <a:srgbClr val="133982"/>
    <a:srgbClr val="2437BF"/>
    <a:srgbClr val="DFE2E8"/>
    <a:srgbClr val="2425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5266"/>
    <p:restoredTop sz="94674"/>
  </p:normalViewPr>
  <p:slideViewPr>
    <p:cSldViewPr snapToGrid="0" snapToObjects="1">
      <p:cViewPr varScale="1">
        <p:scale>
          <a:sx n="214" d="100"/>
          <a:sy n="214" d="100"/>
        </p:scale>
        <p:origin x="1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50" Type="http://schemas.openxmlformats.org/officeDocument/2006/relationships/slide" Target="slides/slide47.xml"/><Relationship Id="rId55" Type="http://schemas.openxmlformats.org/officeDocument/2006/relationships/tableStyles" Target="tableStyles.xml"/><Relationship Id="rId7" Type="http://schemas.openxmlformats.org/officeDocument/2006/relationships/slide" Target="slides/slide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53" Type="http://schemas.openxmlformats.org/officeDocument/2006/relationships/viewProps" Target="viewProps.xml"/><Relationship Id="rId5" Type="http://schemas.openxmlformats.org/officeDocument/2006/relationships/slide" Target="slides/slide2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8" Type="http://schemas.openxmlformats.org/officeDocument/2006/relationships/slide" Target="slides/slide5.xml"/><Relationship Id="rId51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slide" Target="slides/slide43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/Relationships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image" Target="../media/image25.emf"/><Relationship Id="rId1" Type="http://schemas.openxmlformats.org/officeDocument/2006/relationships/image" Target="../media/image24.emf"/><Relationship Id="rId5" Type="http://schemas.openxmlformats.org/officeDocument/2006/relationships/image" Target="../media/image28.emf"/><Relationship Id="rId4" Type="http://schemas.openxmlformats.org/officeDocument/2006/relationships/image" Target="../media/image27.e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4.emf"/><Relationship Id="rId1" Type="http://schemas.openxmlformats.org/officeDocument/2006/relationships/image" Target="../media/image29.emf"/><Relationship Id="rId4" Type="http://schemas.openxmlformats.org/officeDocument/2006/relationships/image" Target="../media/image31.e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33.emf"/><Relationship Id="rId1" Type="http://schemas.openxmlformats.org/officeDocument/2006/relationships/image" Target="../media/image32.emf"/></Relationships>
</file>

<file path=ppt/drawings/_rels/vmlDrawing4.v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image" Target="../media/image38.emf"/><Relationship Id="rId1" Type="http://schemas.openxmlformats.org/officeDocument/2006/relationships/image" Target="../media/image37.emf"/><Relationship Id="rId4" Type="http://schemas.openxmlformats.org/officeDocument/2006/relationships/image" Target="../media/image40.e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4.emf"/><Relationship Id="rId1" Type="http://schemas.openxmlformats.org/officeDocument/2006/relationships/image" Target="../media/image41.emf"/><Relationship Id="rId5" Type="http://schemas.openxmlformats.org/officeDocument/2006/relationships/image" Target="../media/image43.emf"/><Relationship Id="rId4" Type="http://schemas.openxmlformats.org/officeDocument/2006/relationships/image" Target="../media/image42.emf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8:52.613"/>
    </inkml:context>
    <inkml:brush xml:id="br0">
      <inkml:brushProperty name="width" value="0.05" units="cm"/>
      <inkml:brushProperty name="height" value="0.05" units="cm"/>
      <inkml:brushProperty name="color" value="#FFFFFF"/>
    </inkml:brush>
  </inkml:definitions>
  <inkml:trace contextRef="#ctx0" brushRef="#br0">1 43 24575,'12'-4'0,"3"-1"0,8-6 0,2 1 0,-6 3 0,-7 2 0,-8 4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0.814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1945 60 24575,'-60'1'0,"-28"2"0,29-3 0,-4 0-1427,-24 1 0,-5-2 1427,22-1 0,-1-1 0,-2 0-485,-5 0 0,-2 0 0,-1-1 485,-2-1 0,0 0 0,0 0 0,2 0 0,1 1 0,1 0 0,7 0 0,1 1 0,3 0 472,-18 0 1,7 0-473,24 2 0,7 1 0,-11 0 0,43 0 1334,92 4-1334,-24-4 0,9 1 0,11 1 0,9 2 0,3-1-236,6-2 0,3-1 0,0 2 236,3 1 0,0 2 0,2 0 0,-17-2 0,2 0 0,-1 0 0,-2 2 0,16 5 0,-2 1 0,-6 0-119,13 0 1,-9 2 118,-14 0 0,-17 2 0,-36-5 0,-20-1 0,-16-2 0,-26 1 2656,-35 0-2656,16-5 0,-6-1 0,-12 0 0,-3-1-161,-3 0 1,0 0 160,3-1 0,4 0 0,17 1 0,6 0 0,-13-1 0,48 0 0,66 4 0,-1 1 0,9 0 0,20 1 0,6 0-562,-17-1 1,4 0-1,0 0 562,1-1 0,2 0 0,0 0 0,0 0 0,1 0 0,-1 0 0,-5 1 0,-1 0 0,-3 0 293,16 1 0,-8 0-293,24 1 0,-55-3 0,-35-1 0,-30 5 0,-34 1 0,4-5 0,-9-1 0,-31-1 0,-8-2-95,24-1 0,-3 0 0,-1-1 95,0 1 0,-2 0 0,5 0 0,-16-1 0,9 0 0,26 1 0,12 0 0,22 1 0,94 1 0,15 2 0,17 1-820,-31-1 1,5 0 0,4 0 0,3 1 743,-6-1 0,4 0 1,1 0-1,1 1 0,1-1-565,6 1 0,0 1 1,2-1-1,-1 0 1,-1 1 640,-3-2 0,-1 1 0,0 0 0,-3 0 0,-2-1 0,1 2 0,-2-1 0,-3 0 0,-5 0 635,37 2 1,-19 0-636,-25 0 0,-71-5 0,-86-3 0,16-3 0,-8 1 686,17 1 1,-2 1 0,-1-1-687,-1 0 0,0 0 0,2 1 0,-17 0 0,7 0 1638,21 1 0,6 0-790,-16-3-848,53 1 0,9 1 0,14 1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19.623"/>
    </inkml:context>
    <inkml:brush xml:id="br0">
      <inkml:brushProperty name="width" value="0.2" units="cm"/>
      <inkml:brushProperty name="height" value="0.2" units="cm"/>
      <inkml:brushProperty name="color" value="#FFFFFF"/>
    </inkml:brush>
  </inkml:definitions>
  <inkml:trace contextRef="#ctx0" brushRef="#br0">3482 42 24575,'-78'11'0,"-17"-5"0,29-4 0,-7-2-1093,7 0 1,-4-1 0,-2 0 711,-16-1 0,-3 1 1,-1-1 380,-1 1 0,-1-1 0,-1 0 0,17 1 0,-3 0 0,2 0 0,3 0 0,-8-1 0,4-1 0,1 1 0,2 1 0,1-1 0,6 0 677,-7 0 1,10-1-678,-7 1 720,42 2-720,63 6 0,19-2 0,9-1 0,15 2 0,8-1-785,1-2 1,8-1-1,0 0 785,1-1 0,0 0 0,1-1 0,-16 1 0,1-2 0,1 1 0,-3 0 0,15-1 0,-1 0 0,-5 1 934,19-2 0,-12 1-934,-33 0 0,-11 1 0,-6 1 0,-52 4 0,-35 9 0,-42 10 0,17-8 0,-8 0 1316,-17 1 1,-4 0-1317,32-6 0,0-1 0,1 0 0,-22 4 0,7-1 0,-17 3 197,61-6-197,111-14 0,51-6 0,-51 6 0,2-1 0,8-1-656,-4 1 1,9-1-1,5-1 1,0 1 0,-2 0 377,-6 0 0,0 0 1,-1 1-1,0 0 0,0-1 278,-3 1 0,1 0 0,-1 0 0,-2 0 0,-2 1-278,6-1 0,-2 0 1,-3 0-1,-6 1 278,29-2 0,-16 1 0,-8 0 0,-98 6 0,-40 3 0,-22 1 0,16-2 0,-7 1 0,-6-1 0,-4 1-656,-6 1 1,-6 0-1,-4 1 1,-3 0 0,0 0 477,18-1 1,-1 0 0,-2 0-1,-1 1 1,0-1 0,-1 1 0,2 0 177,-3 1 0,1-1 0,-2 2 0,1-1 0,1 0 0,0 1 0,2-1 0,-7 2 0,0-1 0,1 0 0,2 1 0,3-1 0,3 1 422,-19 2 0,4 1 0,5 0 0,8-1-422,5-1 0,7 1 0,11-2 897,-22 7-897,99-8 0,47-4 0,26-4 0,0 1 0,10 1 0,7-1-656,-23-2 1,4-1-1,4 0 1,1-1 0,3 0 615,-4 0 0,3 1 0,2-1 1,1 0-1,0-1 0,-1-1 40,-1 0 0,0-1 0,0-1 0,0 0 0,-1 0 0,-1 0 0,-4 1 0,1-1 0,-2 0 0,0 0 0,-3 1 0,-2-1 716,19-2 1,-2 1-1,-6-1 1,-7 2-717,-3-1 0,-8 1 0,-12 1 1344,10-1-1344,-146 15 0,-7 3 0,-15 3-818,7 1 0,-7 2 0,-4 1 818,11-1 0,-4 0 0,-1 2 0,0-1 0,-2 1 0,0 1 0,0 1 0,2-1 0,5 0 0,0 0 0,3 0 0,6-1 1092,-2 1 0,6-1 0,9 0-783,-2 0 1,23 2 1215,39 2-1525,55-13 0,29-9 0,2 3 0,12-2 0,6-2-656,-19 0 1,4-1-1,4-1 1,2-1 0,1 0 486,-5-1 1,2 0 0,2-1 0,0 0 0,1-1 0,-2 0 168,1 0 0,0-1 0,0-1 0,-1 0 0,-1 0 0,-3-1 0,5-2 0,-1-1 0,-2-1 0,-4 1 0,-4 0 756,21-5 1,-7 1 0,-11-1-757,0-2 0,-31-1 279,-60-4-279,-35 16 0,-23 7 0,-1-2 0,-11 2 0,-9 1 0,-2 1-547,15 1 1,-3 0 0,-3 1 0,-2 1 0,-3 0 0,-1 0 318,-2 1 1,-3 0 0,-3 1 0,-1 0 0,-1 1 0,1 0 0,0 1 119,-1 0 0,0 0 0,-1 1 0,0 1 0,2-1 0,1 2 0,2 0 108,-4 1 0,0 1 0,2 1 0,2 0 0,4 1 0,4 0-133,-17 3 0,4 0 0,7 1 0,10 1 133,-28 4 0,32 7 0,59 17 0,83-25 0,39-8 0,-14 0 0,9-1 0,10-2 0,-26-5 0,7-1 0,4 0 0,3-1 0,1-1 0,0 0 0,-9-1 0,1-1 0,0 0 0,2-1 0,0-1 0,1 0 0,0 0 30,7-1 0,1 0 1,1 0-1,1-1 0,-1-1 1,-2-1-1,-3 0-30,4-1 0,-1-2 0,-1 0 0,-3-1 0,-3 0 0,-5-1 36,14-1 0,-5-1 0,-7 0 0,-8-2-36,30-6 0,-41-8-129,-74-13 129,-40 23 0,-29 8 0,-5 2 0,4-2 0,-4 1 0,-6 2 0,-7 0 0,4 2 0,-7 1 0,-5 0 0,-3 1 0,0 2 0,1 0 0,12 1 0,0 0 0,-1 2 0,-1 0 0,0 1 0,0 0 0,-1 1-7,5-1 1,0 1 0,-2 0 0,-1 1 0,2 0 0,0 1 0,2 0 0,3 0 6,-13 2 0,1 1 0,2 1 0,3 0 0,3 1 0,4-1 16,-13 3 0,3 1 1,7 0-1,10 0-16,-26 4 0,45 5 0,96 14 0,25-21 0,27-7 0,7-2 0,-13 0 0,7-1 0,4 0 0,4-1 0,-1-1-471,-8 0 1,2 0 0,1 0-1,1-2 1,2 0 0,2-1 470,-12-2 0,2-1 0,1-1 0,2 0 0,0-1 0,-1 0 0,-2-1 0,-3 0 0,13-1 0,-1-1 0,-3 0 0,-1-1 0,-2-1 0,-1-1 363,7-3 0,0-1 0,-3-2 0,-4 0 0,-7 1-363,17-4 0,-9 0 0,-19-5 3276,1-31-3211,-112 32 1,-33 5-66,-8 3 0,-14 4 0,-8 2-509,23 3 0,-4 0 0,-4 1 0,-3 1 0,-1 2 509,5 2 0,-4 1 0,-1 2 0,-1 1 0,1 0 0,3 1 0,-9-1 0,1 2 0,2 0 0,1 1 0,2 3 568,7 2 0,-1 1 0,2 2 0,5 0 0,8 0-568,-4 3 0,8 0 0,7 2 838,-9 7 1,29 3-839,93 17 0,7-28 0,19-6 0,6 0-820,4-1 1,9 0 0,4-1 0,4-2 786,-23-4 1,3 0-1,2-2 1,1 0 0,0-1-1,0 0 33,1 0 0,2-1 0,0 0 0,-1-1 0,-2-1 0,-4-1 0,3-2 0,-1-2 0,-3 0 0,-3-1 0,-7-1 1092,17-1 0,-8-1 0,-12-3-956,-6-2 1,-28-4 1520,-55-7-1657,-32 15 0,-19 6 0,-3 1 0,-9 1 0,-6 2-820,2 3 1,-6 1 0,-4 1 0,-1 2 791,7 1 1,-3 1 0,-2 1-1,0 2 1,1 0 27,-1 1 0,0 1 0,0 1 0,2 1 0,3 1 0,-9 3 0,2 2 0,4 1 0,7 0 1092,0 1 0,6 1 0,13 1-801,6 5 0,29 1-291,76 11 0,33-19 0,24-7-809,-26-7 1,7-2 0,5-2 0,3-1 808,-7 0 0,4-2 0,2-1 0,0-1 0,-1-1 0,2-1 0,0-1 0,0-2 0,-2 0 0,-3-2 0,5-1 0,-2-1 0,-5-2 0,-7-1 0,27-8 0,-20-4 0,-13-18 3276,-104 11-3114,-40 13 0,-23 7-162,25 5 0,-7 2 0,-4 1 0,-2 1-656,2 1 1,-4 1-1,-2 1 1,-2 1 0,0 1 595,-7 1 1,-2 1 0,-1 1 0,1 2-1,3 0 60,9 2 0,1 1 0,2 0 0,3 2 0,3-1 913,-23 6 0,6 1 0,11 0-913,-3 3 0,24 4 0,42 10 0,60-21 0,26-7 0,18 3 0,13-4-582,-24-5 1,7-1 0,3-2 0,-2 0 581,-3-2 0,1-1 0,-1-1 0,-1 0 0,21-4 0,-2-2 0,-9-1 1638,4-5 0,-16-3-947,-14-10 80,-95 6-771,-27 13 0,-16 5 0,8 2 0,-5 2 0,-5 2-663,-16 1 0,-6 3 0,3 1 663,9 1 0,2 2 0,2 2 0,11 0 0,1 3 0,10 0 1417,8 0 1,10 2-1418,-2 12 0,104-7 0,24-8 0,19-5-820,-30-3 1,5 0 0,4-2 0,2 0 786,14-1 0,4-1 0,1-2 1,-1 0 32,-2-2 0,-1-1 0,-1-1 0,-6-1-184,5-1 1,-6-2 0,-8-1 183,1-4 0,-19-2 1843,-28-8-1843,-100 3 0,-16 11 0,-17 4-786,30 5 0,-6 2 0,-3 1 0,-2 1 786,3 1 0,-3 1 0,-2 1 0,0 1 0,-1 2 0,-4 2 0,-1 1 0,-1 3 0,2 0 0,3 0 0,-9 3 0,3 2 0,3 0 0,5 1 868,-5 4 0,4 2 0,13 0-868,5 0 0,27 3 600,58 18-600,37-24 0,24-8 0,3 0 0,10-2 0,6-3-820,-9-2 1,3-2 0,4-1 0,0-2 783,-9-2 1,1-1 0,2-1 0,-1-1 0,-2-1 35,13-2 0,-1-1 0,-3-2 0,-4-1 731,9-3 0,-5-3 0,-9-2-731,3-3 0,-18-5 359,-19-15-359,-79 7 0,-29 14 0,-18 8 0,3 3 0,-8 3 0,-4 2-646,5 2 0,-3 1 0,-3 2 0,-1 2 646,-6 1 0,-3 3 0,0 1 0,3 1 0,7 2 0,2 0 0,2 2 0,5 1 1069,-4 2 1,4 2-1,9 0-1069,-4 2 0,24 3 950,45 7-950,94-16 0,-22-9 0,13-3 0,6-2-820,-1-4 1,6-2 0,4-3 0,4-1 630,-21 1 0,3 0 1,2-1-1,1-1 1,1-2-1,-1 0-90,5-2 0,1-2 0,0-1 1,0-1-1,-1-1 0,-1-1 279,-5-1 0,1-1 0,-2-1 0,-1-1 0,-2-1 0,-4 0 0,1-1 0,-2-1 0,-4-1 0,-2 0 0,-6-2-49,19-10 1,-8-2 0,-14-1 48,-11-5 0,-24 0 0,-60-22 0,-14 44 0,-17 7 0,-11 5 0,-13 4 0,-4 3 279,12 3 0,-3 2 0,-3 1 1,-2 1-280,-9 2 0,-4 2 0,0 1 0,1 1 0,6 0 0,0 2 0,2 0 0,6 2 1092,-4 4 0,4 1 0,9 0-710,-1 1 1,16 1 71,20 7-454,136-13 0,-22-10 0,12-1 0,5-2-820,-13-1 1,4 0 0,3-2 0,5-1 722,-10 0 0,4-1 1,4-1-1,1 0 1,-1-2-1,-3-1 97,10-4 0,-1-1 0,-1-2 0,-1 0 0,-1-1 0,0 1 0,0-1 0,-2 0 0,-2-1 0,-7-1 508,-2-1 1,-3-2 0,-6 0 0,-8 1-509,20-9 0,-25-1 499,-40-11-499,-83 20 0,-3 15 0,-11 7-502,9 3 0,-5 4 1,-1 1 501,-5 0 0,-2 2 0,-2 1 0,-9 5 0,-3 2 0,6 0 0,18-2 0,4-1 0,3 1 1638,-17 5 0,9-1-734,-4 3 16,82-12-920,96-12 0,-38-3 0,7-1 0,5-2-777,-1-1 0,3-1 1,3-2-1,2 0 777,9-4 0,2-1 0,1-2 0,-4 0 0,-9 1 0,-2-1 0,-1 0 0,-4-1 397,14-5 0,-4-1 1,-10 1-398,-9 1 0,-11 1 0,-4-11 0,-97 21 0,-22 9 0,-17 5 0,3 5 0,-9 3 0,-4 2-820,6 1 1,-5 2 0,-2 2 0,0 1 762,16-1 1,-3 0-1,1 1 1,0 1-1,4 1 57,-8 3 0,2 2 0,3 0 0,4 0 722,-9 3 0,4 1 1,12-1-723,13-1 0,17 2 494,26 16-494,57-27 0,25-7 0,11 0 0,12-3 0,5-3-820,-3-3 1,5-2 0,4-1 0,1-2 732,-7-1 0,2-1 0,3-1 1,-1-1-1,-2-1 87,-2-1 0,0-1 0,-2-1 0,-1-1 0,-3-1 472,5-3 1,-2-2-1,-5-1 1,-6 2-473,-3 0 0,-7 0 0,-9 0 419,30-21-419,-121 23 0,-38 11 0,-23 7 0,23 1 0,-7 1 0,-6 2 0,-2 1-656,-1 0 1,-5 1-1,-2 1 1,-2 1 0,-1 2 562,10 1 1,-3 0 0,-1 2 0,1 1 0,0 0 0,2 1 92,-11 2 0,0 1 0,1 0 0,4 2 0,4 1 547,-2 3 1,3 2-1,6 0 1,8 0-548,-29 9 0,30 5 1257,52 24-1257,79-35 0,35-9 0,-18-5 0,10-2 0,8-2 0,3-1-547,-13-2 1,5-2 0,3 0 0,3-2 0,1 0 0,0-1 361,-4-1 0,2-1 0,2 0 1,0-1-1,0-1 0,0-1 1,-2 0 184,-4-1 0,0-1 0,0 0 0,-1-2 0,-2 1 0,-2-2 0,-4 0 437,11-1 0,-3-2 0,-4-1 0,-4 0 0,-8-1-437,13-1 0,-9-1 0,-24-8 951,-29-29-951,-71 26 0,-34 7 0,8 2 0,-12 2 0,-9 1 0,-2 1-547,18 5 1,-4 0 0,-3 2 0,-2 0 0,-1 2 0,-2 0 429,2 0 0,-3 1 0,-2 1 0,-1 0 0,0 2 0,0 0 1,2 1 116,0 1 0,-1 0 0,0 1 0,1 1 0,1 1 0,2 1 0,3 1 424,-16 3 1,1 1 0,4 2 0,4 1 0,4 0-425,4 1 0,3 0 0,7 2 0,8 1 560,-18 10 0,31 5-560,59 25 0,62-30 0,30-9-830,-17-3 1,8-3 0,8-3 829,-11-3 0,7-1 0,5-3 0,1 0 0,0-2 140,-15-1 0,1-1 0,1-2 0,0 0 0,0-1 0,0-1-140,3-2 0,2 0 0,0-2 0,-1 0 0,-2-2 0,-3 1 0,1-2 0,-2-1 0,-3 0 0,-3-1 0,-6-2 598,16-5 0,-7-2 0,-14-3-598,17-29 0,-133 11 0,-22 23 0,-20 9 0,0 4 0,-9 5 0,-3 2-570,23 0 1,-2 1-1,-1 2 1,-3 3 569,5 1 0,-4 2 0,-1 2 0,2 1 0,3 1 0,-2 2 0,2 1 0,2 2 0,3 1 664,-17 6 0,2 1 0,11 3-664,-1 4 0,22 4 3276,33 17-2367,115-8-909,-22-31 0,13-4 0,6-2-820,0-2 1,7-1 0,4-3 0,1 0 780,-8-3 0,2-2 0,2 0 0,0-2 1,-2 0 38,-4-1 0,0 0 0,-2-2 0,-1-1 0,-1-1 381,10-3 1,0-3-1,-4 0 1,-9-2-382,23-7 0,-14-3 355,-19 3 1,-27-3-356,-58-12 0,-42 19 0,-23 10 0,-4 1 0,-12 4 0,-4 2-820,6 3 1,-5 2 0,-3 2 0,-2 2 792,11 0 0,-3 1 0,-2 1 0,2 2 0,3 1 27,11 0 0,0 1 0,3 0 0,1 2 0,3 1 601,-9 3 0,3 1 1,4 1-1,10 1-601,-13 9 0,21 6 1378,26 28-1378,74-35 0,28-6 0,7-6 0,12-4 0,5-2-753,-6-2 1,5-3 0,3-1 0,1-2 752,-14-2 0,3-2 0,0 0 0,0-2 0,-3-2 0,10 0 0,0-3 0,-5-1 0,-5-2 1092,-2-2 0,-6-3 0,-10-2-994,0-2 1,-24-6 836,-43-17-935,-36 18 0,-19 6 0,-1 5 0,-9 2 0,-4 2-728,-15 0 0,-6 3 0,-1 3 728,16 4 0,-2 2 0,1 2 0,2 2 0,-14 4 0,3 2 0,7 4 1638,-11 5 0,15 6-1332,0 27-97,112-4-209,15-24 0,15-4 0,10-3 0,11-2 0,3-2-655,-17-6 1,3-1 0,1-1-1,1-1 655,7 0 0,1 0 0,-1-2 0,-4-3 0,8-2 0,-5-3 0,-8-2 1184,2-1 0,-16-7-1184,-18-19 0,-94-3 0,-16 13 0,-12 3 0,17 6 0,-3 2 0,-6 1-679,-6 2 1,-6 2 0,-2 1 0,2 2 678,6 3 0,1 1 0,1 2 0,-1 0 0,-2 1 0,-1 1 0,2 1 0,5 1 848,0 4 0,6 1 0,7 1-848,0 1 0,22 3 0,40 11 0,39-16 0,22-7 0,-1 0 0,9-2 0,4-3-634,-2-2 0,4-2 0,3-1 1,-1-2 633,-2 0 0,0-1 0,0-2 0,0-3 0,3-3 0,2-3 0,-3-2 0,-7-2 687,-5-3 1,-6-2 0,-4-2-688,18-16 0,-15-4 13,-17-36-13,-83 4 0,-19 40 0,-18 7-724,7 11 0,-9 3 0,-3 4 724,-14 0 0,-5 5 0,1 4 0,1 5 0,1 4 0,5 3 652,15 2 1,3 2 0,8 3-653,-6 7 0,13 4 644,9 10-644,56-7 0,72-14 0,-5-10 0,11-6-585,-14-2 0,4-4 0,1-2 585,8-4 0,1-3 0,-1-4 0,-6-2 0,-2-3 0,-5-2 1057,14-14 0,-11-2-1057,-22 11 0,-13-2 594,-14-18-594,-54 24 0,-48 15 0,26 17 0,-4 6 0,-11 6 0,0 6 0,6 4 0,5 3 2062,-29 23-2062,41-11 212,33-17-212,33-14 0,36-19 0,35-14 0,-32 5 0,4-4-341,6-4 1,-1-3 340,-2 0 0,-2-1 0,-12 3 0,-6 2 0,15-9 0,-48 18 0,-55 23 0,-11 5 0,-9 6 0,-21 10 0,-8 5-602,17-4 1,-3 2-1,1 2 602,2 2 0,2 2 0,4 0 0,-16 11 0,9-2 309,24-10 1,12-2-310,13 4 0,62-20 0,54-11 0,-33-5 0,5-3-320,20-4 1,1-3 319,-10 0 0,-2-3 0,-1-4 0,-6-2 1803,18-7-1803,-37 5 0,-38 13 0,-46 7 0,-9 6 0,-9 4 0,-20 5 0,-6 3-549,-8 4 1,-2 4 548,-3 5 0,6 3 0,26-3 0,7 0 664,-24 18-664,56-13 0,71-14 0,15-12 0,12-6 0,-7-1 0,4-3 0,4-2-787,16-2 1,3-3 0,1-1 786,-1-3 0,-1-1 0,-4-1 0,-18 1 0,-4-1 0,-4-1 498,10-4 1,-13-1-499,-12-4 0,-39 8 0,-50 12 0,-6 5 0,-8 4 0,-17 5 0,-7 3-519,-15 5 0,-2 3 519,3 6 0,5 2 0,22-5 0,6 1 2354,-21 16-2354,55-22 0,28-7 0,35-14 0,29-18 0,-21 4 0,2-4 0,9-7 0,-1-3 0,-1-3 0,-1-1 0,-1 0 0,-2 0 591,-9 6 0,-3 0-591,28-17 0,-32 20 0,-18 18 0,-17 15 0,-10 15 0,2 7 0,3 8 0,4 1 0,2 3 0,1-9 0,0-9 0,0-9 0,0-8 0,-1-1 0,2 4 0,-1 1 0,1 8 0,-2-3 0,0-13 0,-1-12 0,0-20 0,2-5 0,-1 1 0,0 6 0,0 13 0,-2 7 0,-17 20 0,-27 20 0,2 3 0,-4 6 0,-19 20 0,-5 6-956,14-10 1,-2 3 0,-1 4 955,9-8 0,-1 2 0,0 2 0,1-2 0,-11 14 0,2 0 0,0 1-505,-1 3 1,0 1 0,5-4 504,-2 9 0,6-5 0,6-10 0,7-7 0,-3 15 0,25-41 0,10-27 2620,4-27-2620,2-25 0,-2-52 0,1 35 0,-3-3 564,-3-12 0,-2-2-564,-4 2 0,-3 4 0,1 14 0,-3 6 0,-16-19 0,-3 39 0,-35 26 0,21 9 0,-8 4 0,-5 2 0,-8 2 0,-1 2-605,-2 2 0,-3 1 1,1 1 604,-3 2 0,0 1 0,5 1 0,-14 6 0,13-1 573,0 7-573,70-16 0,92-18 0,-9-7 0,9-2-667,-17 4 1,4-1 0,2-2 666,17-4 0,4-3 0,-3-1 0,-13 4 0,-1-1 0,-3-1 0,-5 0 0,-2 0 0,-7 1 0,2-1 0,-12 2 0,-6-3 1671,-78 13-1671,-25 5 0,-17 3 0,-1 1 0,-10 0 0,-5 2-820,0 1 1,-6 2 0,-2 0 0,0 2 708,19-3 1,0 1 0,-1 1-1,0 0 1,-1 1 110,-6 1 0,-2 0 0,0 1 0,1 1 0,5 0 0,-4 2 0,4 1 0,3 1 0,2-1 387,-12 3 1,3-1 0,10 2-388,0 1 0,22 3 0,34 8 0,60-21 0,27-5 0,9-1 0,13-1 0,5-3-795,-5-2 0,6-1 1,3-2-1,-1 0 795,-14 0 0,1 0 0,1-1 0,0 0 0,0-3 0,4-2 0,3-2 0,-2-1 0,-1-2 0,-6 0 0,-1-2 0,-4-1 0,-3-2 0,-3 0 964,14-6 0,-4-1 0,-11-2-964,-2-4 0,-23-4 566,-40-18-566,-44 25 0,-22 5 0,-8 5 0,-13 2 0,-5 2-820,5 1 1,-6 1 0,-3 1 0,-1 2 807,8 3 0,-2 2 0,-1 1 0,0 2 1,3-1 11,-10 1 0,2 0 0,2 2 0,3 2 833,-12 5 1,3 2-1,14 2-833,13 0 0,13 2 395,-5 13-395,101-5 0,23-9 0,18-2 0,-1-3 0,7-2 0,6-2-722,-8 0 0,5-2 1,2-2-1,0-1 722,4-2 0,1-2 0,-1-2 0,-2-1 0,-6-1 0,-1-1 0,-3-1 0,-5-1 992,-1-2 0,-5-1 0,-6-2-992,6-3 0,-18-3 732,-32-9-732,-72-3 0,-21 13 0,-18 4-398,18 6 0,-8 1 0,-5 0 0,-6 1 398,11 0 0,-6 1 0,-3 0 0,-2 0 0,-2 1 0,0 0-373,5 1 1,-2 0-1,-2 1 1,-1 0-1,1 1 1,-1-1 0,2 1 372,2 0 0,-2 0 0,0 0 0,2 1 0,0 0 0,4 0 0,2 1 0,-10 1 0,2 0 0,3 0 0,5 2 0,5 0 78,-13 1 0,8 1 0,15 2-78,-7 6 0,68 2 0,48 0 0,30-2 0,0 3 0,11 1 0,5-1-413,-2-1 1,5 0 0,3-1 0,3 0 412,-9-1 0,3 0 0,1-1 0,0 0 0,-1-1 0,-4-2 0,-1-1 0,0 0 0,-2-1 0,-2 1 0,8-1 0,-2 0 0,-3 0 0,-7-1 1092,-3-1 0,-6-1 0,-9 0 912,30 1-2004,-163 4 0,-48 2 0,30 3 0,-7 2-486,17-3 1,-9 0 0,-1 2 0,6 2 485,-2 3 0,5 2 0,5 2 0,-13 6 0,10 3 0,22-4 0,11 1 0,14 11 3276,71-1-2955,12-17 1,12-6-322,25 2 0,7-4-462,-22-4 0,2-1 0,0-3 462,-2-3 0,0-3 0,-3-1 0,14-2 0,-7-3 2365,19-9-2365,-63 4 0,-75 5 0,-26 6 0,-15 3 0,15 0 0,-4 1 0,-5 1-726,3 1 1,-3 1 0,-3 1 0,1 0 725,-2 1 0,0 0 0,0 2 0,3 0 0,-17 3 0,3 2 0,6 0 630,-17 4 1,13 0-631,-3 8 0,71-10 0,47-9 0,25-3 0,15-3 0,-3-1 0,6-1 0,5 0-712,-2-1 0,5 0 0,2-2 1,2 1 711,8-2 0,3-1 0,0 0 0,0-1 0,-3-1 0,1-1 0,-2 1 0,-3-1 0,15-1 0,-5 0 0,-6 0 1306,8-2 1,-20 1-1307,-36 1 0,-112 9 0,12 4 0,-11 1 0,-5 1-820,4 0 1,-6 1 0,-3 0 0,-3 0 758,1 0 1,-3 1 0,-4 0 0,1 1 0,-1 0 60,1 0 0,-2 0 0,0 1 0,1 0 0,3 0 0,-12 2 0,1 0 0,3 0 0,7 0-86,0 2 1,7 0-1,10-1 86,11 0 0,16 0 2606,25 2-2606,95-10 0,-10-3 0,11-1-930,14-3 0,12-2 1,3 0 929,-20 2 0,2-1 0,2-1 0,1-1 0,-7 0 0,2-1 0,1-1 0,-1 0 0,-3 0 0,8-1 0,-2-1 0,-4 1 0,-3-1 0,5-2 0,-5-1 0,-10 1 1638,0 2 0,-24-3-1378,-41-2-260,-53 9 0,-29 6 0,13-1 0,-7 1 0,-8-1-656,-3 1 1,-9 0-1,-6-1 1,-3 1 0,-1 0 396,18 0 0,-2 0 0,-2 0 0,-1 0 0,-2 0 0,-1 0 0,-1-1-151,2 1 0,-3 0 1,-1 0-1,-1-1 1,0 1-1,0 0 0,1-1 1,2 1 335,-8 0 0,1-1 1,-1 1-1,2-1 0,2 1 1,2-1-1,4 1 74,-12-1 0,2 0 0,3 0 0,7 1 0,6-1 547,-10 1 1,10 0-1,15-1-547,-3-2 0,59 2 0,25 0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0-05-07T17:39:45.072"/>
    </inkml:context>
    <inkml:brush xml:id="br0">
      <inkml:brushProperty name="width" value="0.35" units="cm"/>
      <inkml:brushProperty name="height" value="0.35" units="cm"/>
      <inkml:brushProperty name="color" value="#FFFFFF"/>
    </inkml:brush>
  </inkml:definitions>
  <inkml:trace contextRef="#ctx0" brushRef="#br0">3320 11 24575,'-65'-1'0,"-1"0"0,-1-1 0,-1 1 0,-2 1 0,2-1 0,4 0 0,2-1 0,10 2 0,3 0 0,-25-2 0,27 2 0,10 0 0,7 0 0,0 0 0,0 2 0,2 1 0,-6 1 0,-7 0 0,-10-3 0,-3 0 0,2-1 0,8 0 0,18 0 0,19 2 0,37 3 0,51 6 0,-7-4 0,10 0-328,-9-1 0,6 0 0,4 1 82,-6-3 0,4 1 0,3-1 0,1 0 0,7 0 0,3 0 0,1 0 0,0-1 0,1 0 0,1-1 0,-1-1 0,-3 1 0,-9 0 0,-2-1 0,-2 0 0,-5 0-82,0-1 0,-4-1 0,-9 1-65,-1-1 0,-17 0 393,-29-2 0,-84 2 0,4 0 0,-10 1 0,3 1 0,-6 0 0,-3 1-46,-16 2 0,-5 1 0,-2 1 46,17-2 0,-1 2 0,-3 0 0,1 1 0,-3 3 0,-2 1 0,1 0 0,2 1 0,7-1 0,1 0 0,2 0 0,1 2 327,-18 6 1,2 2 0,8 0 163,-6 3 1,9 0-348,24-3 1,8-1-145,3 3 0,37-13 0,18-7 983,12-5 0,11-3 0,30-7 0,29 1-663,-19 3 1,8 0-649,-15 4 0,4 0 0,3 1 0,14 0 0,4 0 0,1 1 270,3 0 1,0 1-1,-1 0 58,-4 1 0,-1 1 0,-6 0 0,12-1 0,-12 0 0,11 2 0,-85-2 0,-83 0 0,-11 1 0,-19 0-246,31-1 0,-7-1 0,-5 0 0,-2 1 49,2 0 0,-4 0 1,-3 0-1,-1 1 0,0 0 33,10-1 0,0 1 0,-2 1 0,1-1 0,-1 0 0,1 1 0,1 0 0,-2 0 0,1 1 0,1-1 0,2 1 0,2 0-82,-20 1 0,3 1 0,3 0 0,4 0-82,-14 2 0,5 0 0,13-1-164,14-1 0,15-1-11,9 3 503,123-6 0,2-1 0,11 0 327,-11-2 1,5-1 0,2-1-112,10 1 1,3-1 0,1-1-217,4-2 0,1-1 0,-3-1 0,-12 1 0,-3-1 0,0 0 327,-4 1 1,-1 0 0,-7-1 163,-4 0 1,-11 0 491,1 1 0,-108 8-506,-22 5 0,-17 2-477,6 0 0,-9 0 0,-5 1-246,9 0 0,-5 0 0,-3 1 0,0 0 49,15-1 0,-3 1 1,1-1-1,0 1 0,3 0-49,-8 1 0,2 1 0,3 0 0,1 0 377,-17 4 0,2 0 0,13 0-131,14 2 0,13 0 467,-11 12-467,108-4 0,37-10 0,22-4-328,-6-1 0,8 0 0,6-2 131,-26-2 0,3-2 1,3 0-1,1 0 0,0-1 0,5 1 0,2 0 1,0-1-1,0 0 0,-4-1 153,9 0 1,-2-2 0,-2 1 0,-2-1 43,-8 0 0,0-1 0,-5 0 0,-7 0 491,14-1 1,-13-1 491,21-5 0,-90 3 0,-88 2-916,2 1 1,-12 2-396,9 2 0,-5 1 0,-4 1 82,12 0 0,-2 1 0,-1 0 0,0 2 121,0 1 1,-2 2 0,2 0 0,3 1 124,-13 1 0,3 1 0,5 1 327,11 1 1,4 1 0,8 0 163,9 0 1,10 1 491,4 15-703,78-11-280,14-11 0,10-5 0,19 0 0,6-2-328,-21-4 0,3-2 0,-2-2 297,27-3 0,-4-5 31,-17-4 0,-7-3 983,20-16 0,-42-2 0,-39 12-742,-35 7-241,-49 8 0,11 11 0,-11 3-328,10 2 0,-5 2 0,-3 2 0,-11 3 0,-2 2 0,-1 2 250,1 1 0,0 3 0,3 0 78,13-2 0,3 2 0,4 1 491,-11 8 1,13 3-364,6 17-128,78 7 0,40-22 0,25-5 0,2-3 0,11-2 0,6-1-197,-28-8 0,4-2 1,3 0-1,1 0 0,1-2 0,10 1 0,3 0 1,1-1-1,0-2 0,-2 0 0,-4-3 0,-1 0 1,0-2-1,-2 0 0,-3-1-49,7-1 0,-2 1 0,-5-2 0,-5-1 238,-3-1 1,-6 0-1,-10-3 8,26-8 0,-104-4 0,-38 2 0,-19 3 0,6 2 0,-7 2 0,-5 0-246,5 2 0,-4 1 0,-2 1 0,-1 2 0,-4 2 0,-2 1 0,0 3 0,1 1 181,4 0 0,-1 2 0,2 1 0,3 3 392,-13 5 1,3 4 0,6 1 163,-15 4 1,13 5-1,27 0 1,15 5 491,17 22-738,60 5-245,8-31 0,11-5 0,24 1 0,9-4 327,-21-8 1,4-1 0,-1-3-1,31 2 0,-4-4-327,-19-2 0,-8-2 983,9-5-713,-54-1-270,-85-3 0,-43-1 0,40 3 0,-2 1 0,-7 1-246,-11-1 0,-9 1 0,-4 0 0,4 3 0,3 2 0,1 1 0,1 2 0,1 1 0,5 1 0,1 0 0,1 2 0,3 1-82,-11 5 0,3 3 0,8 1 226,-7 3 0,16 5 1085,12 27-819,90-6-164,35-16 0,23-4-246,-26-12 0,7 0 0,4-1 0,3-1 49,-2-1 0,3-1 1,4 0-1,1-2 0,-1 0 0,6 0 0,2-1 1,0-1-1,0-1 0,-3-1 106,-7-3 1,0 0 0,-2-1 0,-2-2 0,-4 0 417,23 0 1,-6-2 0,-9-2 163,0-2 1,-19-6 412,-29-11-904,-95-9 0,-3 10 0,-15 0 0,-2 2-328,3 3 0,-3 2 0,-6 1 131,9 1 0,-7 0 1,-3 0-1,1 2 0,3 2 17,-7 3 1,3 2 0,1 2 0,-1 1 179,0 0 0,-2 1 0,3 1 0,4 2 327,-6 3 1,4 2 0,9 3 163,1 4 1,14 5 491,4 19-431,68 0-552,33-8 0,2-14 0,8-5 0,14-3 0,6-4-492,18 2 0,4-4 164,-25-4 0,0-3 0,1-1 0,-4-1 0,-1-2 0,-3-1 500,18-3 0,-8-2-172,21-12 0,-58 5 0,-52 7 0,-65 2 0,13 6 0,-8 1-328,9 1 0,-5 2 0,-2 0 236,-7 3 1,-2 1 0,1 1 91,1 2 0,2 1 0,2 1 0,-18 6 0,8 3 0,26-3 0,12 3 0,15 14 0,99 8 0,-3-20 0,13-2-328,12-1 0,11-1 0,5-2 82,-16-3 0,4-1 0,2-1 0,1-1 175,-11-3 0,1 1 0,2-2 0,-1 0 0,-2 0 71,13 0 0,-2-1 0,-2 0 0,-5-2 0,6-2 0,-6-2 0,-10-1 491,-1 0 1,-16-4-452,-22-12-40,-113-9 0,-14 9 0,-17 1 327,22 5 1,-4 1 0,-6 1-83,4 3 1,-5 1 0,-2 2 0,4 1-42,9 1 1,2 2 0,0 1 0,2 2-205,-20 2 0,2 3 0,8 1 0,-7 6 0,14 4 0,1 17 983,92 8-492,34-18 1,20-5-165,-1 0 1,8 0 0,2-2-656,7-2 0,3-2 0,3-1 83,-11-2 0,3-1 0,0 0 0,-4-3 245,5-1 0,-3-3 0,-3-1 491,27 0 1,-10-3-1,-36-3 1,-10-2 344,-8-8-836,-74-7 0,-10 10 0,-11 2 0,-24-1 0,-7 2-328,19 4 0,-2 2 0,1 1 244,-27 3 0,4 5 84,6 2 0,9 5 983,-14 17 0,37 5-359,79 7-624,31-16 0,21-5 0,0-2 0,9 0 0,6-2-246,-4-3 0,6-3 0,3 0 0,0-1 49,-14-2 0,2 0 1,1-1-1,-2-1 0,-1-1-49,7 0 0,0-1 0,-4-2 0,-3-1 93,10-1 1,-5-1-1,-11-2 153,-14-1 0,-13-5 0,-6-12 0,-96-4 0,-7 7 0,-13 3 0,6 4 0,-5 2 0,-2 1-328,-10 0 0,-3 2 0,1 3 166,4 2 0,1 2 1,5 2 161,-11 4 0,10 3 983,-12 12 0,84 5-492,44-10 1,22-3-220,4 1 0,11-1 0,4-1-518,1-3 0,5-1 0,3-1 0,3-1 49,-9-1 0,3 0 1,1 0-1,0-2 0,0 0 0,-1-2 0,1-2 1,-1 0-1,-2-1 0,-2-1 98,7-1 0,-2-2 1,-3-1-1,-6-1 99,1-2 0,-6-1 0,-9-5 0,-6-3 0,-17-7 0,-28-19 983,-71-6-719,15 27 1,-6 3-265,-12-1 0,-2 5 0,5 5 0,3 6 0,-21 9 983,37 9 0,44 11 0,55 6-492,-15-15 1,9-1-318,38 3 1,10-4-503,-33-7 0,1-3 0,1 0 63,8 0 0,0-1 0,-3-2 265,15-4 0,-9-4 0,-24 0 0,-11-4 0,-4-15 0,-40-1 0,-26 3 0,-22 5 0,-4 8 983,-4 8-187,21 7-796,10 1 0,15-1 0,50-11 0,2-11 0,43-12 0,-4-16 0,-13 1 0,-14-7 0,-30 9 0,-18 8 0,-14 9 0,0 8 0,-2 9 0,2 4 0,-15 1 0,-16-4 0,-31-7 0,-18-6 0,-2-1 0,8 4 0,17 2 0,14 4 0,10 2 0,9 1 0,6 3 0,9 2 0,11-1 0,25-2 0,25-4 0,32-8 0,3-2 0,11-6 0,-29 2 0,-15 1 0,-27 6 0,-17 6 0,-14 0 0,-21 4 0,-28-3 0,-39 3 0,41 4 0,-4 0 0,-14 2 0,0 0 0,9 0 0,2 0 0,7 2 0,4 0 0,-5-1 0,36 1 0,110-16 0,-37 8 0,5 0 0,32-8 0,6-2-492,2 2 0,-2-2 432,-15 0 0,-4-2 60,-9 1 0,-6-2 0,11-11 0,-50 5 0,-51 8 0,-51 4 0,13 9 0,-7 2-473,-16 1 0,-2 1 473,4 3 0,1 2 0,5 0 0,6 2 983,-9 4-916,37-3-67,68-9 0,44-14 0,30-15 0,-39 8 0,-2-2 0,-7 1 0,-4-2 0,29-33 0,-30 8 983,-18-3-966,-20 2-17,-20 3 0,-14 4 0,-3 10 0,8 14 0,16 5 0,15 3 0,10-11 0,11-8 0,-1-9 0,0-5 0,-9-3 0,-8 0 0,-6 1 0,-2 2 0,3 6 0,2-1 0,3 3 0,3 1 0,-2 4 0,-3-2 0,-3-1 0,0 0 0,-2-5 0,2-4 0,-2-7 0,-3-9 0,1-3 0,-2 1 0,11 2 0,4 4 0,7 6 0,1 4 0,3 0 0,-2 4 0,3-3 0,-5 2 0,-5 0 0,-6 2 0,-6 1 0,-2 3 0,0 3 0,0 2 0,2 7 0,0 2 0,0 5 0,-1 5 0,-1 5 0,-29 20 0,-18 12 0,-32 23 0,35-20 0,-1 2 0,3-1 0,0 0 0,-30 23 0,16-13 0,19-11 0,13-10 0,9-6 0,-1-4 0,-3 2 0,-7 1 0,-5 2 0,-9 1 0,1 1 0,0 1 0,5 1 0,6-1 0,-8 2 0,1-2 0,-8 0 0,1-5 0,6-1 0,6-5 0,13-1 0,5-2 0,7 0 0,-16-3 0,-11 2 0,-26-6 0,-20-1 0,-3-1 0,-6 2 0,13 3 0,10 4 0,10 2 0,0 3 0,1 1 0,-6 4 0,6-2 0,5 0 0,11-3 0,10-4 0,3 0 0,2-1 0,-2 1 0,-9 1 0,-4-1 0,-12 0 0,-3-1 0,-1 0 0,5 0 0,6 2 0,10 1 0,10 2 0,7-2 0,7 0 0,50 6 0,40-7 0,-4 2 0,11-1-328,-18-2 0,5-2 0,0 1 0,5 0 0,1 0 0,2 0 269,6 0 1,2 0-1,-2 0 59,-6 0 0,-2 0 0,0 0 0,-2 0 0,0 0 0,-3 0-388,17 1 0,-3 0 388,-3-1 0,-5 2 0,-20 0 0,-3 1 0,-3-2 0,-2 1 0,30 3 0,-22-1 0,-8-1 983,-3 1 0,-7-1-29,-4-2-954,-18 1 0,-12-1 0,-84 11 0,12-6 0,-12 0-328,-9 2 0,-10 1 0,-2-1 0,-3 0 0,-1-1 0,-5 1 131,25-1 0,-4-1 1,-1 1-1,-1 0 0,0 0 0,1 1 0,1 0 1,-2 0-1,1 1 0,-3-1 0,-6 1 0,-2 0 1,-1 1-1,0-1 0,2 0 0,5 1 0,0-1 1,1 1-1,2-1 0,3-1-49,-7 1 0,1-1 0,5-1 0,4 0-82,1 0 0,5 0 0,9-1 197,6-1 1,12-2 130,15 0 983,105-9-492,-19 0 1,11 1-491,11 1 0,12 2 0,4-1-48,-7 0 0,3-1 1,5 1-1,2 1 47,-4 2 0,3 2 0,3 1 0,1 0 0,2-1-164,-7 1 0,3-1 0,1 1 0,1 0 0,-1 0 0,0 0 0,-1 2 0,0-1 0,1 2 0,-1-1 0,-2 1 0,-1-1-33,9 2 0,0-1 1,-2 1-1,-4 0 0,-5 0-49,-6 0 0,-4-1 0,-5 1 0,-7-1 245,20 2 1,-20 0 0,-33 0 0,-92-2 0,-27-3 0,-22-2-63,26 1 0,-9-1 1,-5 1-1,-4-1 63,15-1 0,-3 1 0,-3-1 0,-2 0 0,-1 1 0,0-1 71,-5 0 0,-1 1 1,-2-1-1,0 0 1,1 1-1,1 0-71,5-1 0,-2 1 0,1 0 0,2 0 0,3 0 0,4 0 0,-15 1 0,4 0 0,5 0 0,6 0 202,0 1 1,7 0 0,14 0-203,1 2 0,133-2 0,53-1 0,-48-2 0,3 0 0,8 0-197,-9 1 0,9-1 1,3 0-1,0 0 0,-4-1-49,11 0 0,-1-2 0,-2 1 0,-3-1 196,-8 0 0,-2 1 1,-3-1-1,-2 0 377,6-1 1,-4-1 0,-6 1 163,5 0 1,-17 0 491,-25 2 0,-110 6-656,14-1 1,-12 0 0,-5 1-574,-3 1 0,-7 1 0,-3 1 0,-3-1 156,4 0 1,-3 1-1,-2-1 1,-2 0-1,2 2 90,-3-1 0,-1 1 0,0 1 0,1 0 0,4 0 0,-8 2 0,2 1 0,4 1 0,4-1 327,-9 3 1,6 0 0,13 2 163,18 2 1,13 2 462,7 11-954,81-12 0,19-12 0,13-4 0,-1 0 0,6-2 0,5-1-246,-2 0 0,5-1 0,3-1 0,0 0 0,5-1 0,2 0 0,0-1 0,-1 0 60,0-2 0,1 0 0,-2-1 0,-4 0 513,7-1 1,-5 0 0,-5-2 163,15-3 1,-15-1 491,-8-2-609,-52 4-374,-76 8 0,-10 4 0,-13 2 0,0 1 0,-8 2 0,-5 1-244,2 0 0,-5 0 0,-3 2 0,-1 0 244,8 0 0,-3 1 0,-1 1 0,0 0 0,-1 1 0,-3 0 0,-3 1 0,1 1 0,2 0 0,2 0 0,-7 2 0,2 0 0,4 0 0,3 1 79,-14 5 0,6 0 0,14 0-79,19-3 0,15 3 0,15 12 0,129-13 0,-24-13 0,13-2 0,6-2-246,3 0 0,7-1 0,5-2 0,2 1 49,-9-1 0,2 0 1,3 0-1,0-1 0,0-1 33,-13-1 0,0-1 0,1 0 0,-1-1 0,-2 1 0,-3-1-42,22-1 0,-4 1 0,-3-2 0,-3 0 451,-12-2 1,0 0 0,-6-2 0,-9 1 245,10-2 1,-14-2 491,5-11-850,-120 5-133,-21 10 0,-17 4 0,20 2 0,-7 0 0,-5 1 0,-3 1-197,-1 1 0,-6 1 1,-2 0-1,-2 1 0,-2 1 33,7-1 0,-2 1 0,-2 1 0,0 0 0,1 0 0,2 1-33,-8 1 0,2 0 1,1 1-1,2 0 0,1 2 354,6-1 0,-2 2 0,3 0 0,6 0 1,7 1-158,-31 8 0,16 3 408,19-3 1,29 4-409,66 11 0,49-12 0,27-6-246,-27-4 0,8-1 0,6-1 0,1-1 49,-4 0 0,3-1 1,3 0-1,0-1 0,1-1 0,4 0 0,2-1 1,0 0-1,-1-1 0,-3 0 188,-11-2 0,0 1 0,-3-2 0,-2 0 1,-6 0 335,19-2 1,-7 0 0,-8-2 163,2 1 1,-19-5 491,-34-8 0,-90-6-492,-15 10 1,-17 2-820,6 2 0,-9 2 0,-5 0 82,10 2 0,-5 1 0,-1 1 0,0 1 95,0 1 1,0 1 0,0 2-1,3 0 151,9 0 0,1 1 0,3 1 0,6 2 327,0 1 1,7 1 0,7 1 163,2 1 1,17 4 491,30 11 0,102 1-951,-25-14 1,10-1 0,5 0-279,-1-2 0,4 0 0,4-2 0,1 1 0,11-1 0,4-1 0,0 0 0,-1-1 0,-3-2 0,0 0 0,-3 0 0,-3-2 573,9-1 1,-5-1 0,-7-1 163,8-2 1,-13-2-303,-3-3-189,-72-5 0,-86 0 0,-5 6 0,-14 2-328,6 0 0,-8 1 0,-4 2 82,12 3 0,-4 1 0,-1 2 0,2 0 25,1 0 1,0 0 0,1 2 0,3 1 220,12 2 0,0 0 0,5 2 0,5 1 491,-28 8 1,16 4 491,7 16 0,90-1-492,40-14 1,24-5-479,0-2 0,11-2 0,6-1-259,-9-2 0,4-1 0,3 0 0,1-1 49,-15-2 0,3-2 1,-1 0-1,0 0 0,-3-1-49,11 0 0,-2-1 0,-3-1 0,-5 0 573,-1-1 1,-4-1 0,-9 0 163,0-1 1,-17-2-304,-30-5-188,-97-3 0,16 5 0,-8 2 0,-4-1 0,-7 2 0,-1 1-328,-2 2 0,0 2 0,-1 2 121,-2 1 1,0 1-1,5 1 207,-16 6 0,11 5 491,28-3 1,15 5 491,21 21 0,95 9-591,8-20 1,13-3-721,-24-7 0,3 0 0,5-2 104,-8-4 1,5-2-1,0 0 1,-3 0 223,8 1 0,-3 0 0,-3-3-62,-5-2 0,-2-1 0,-6-2 62,-2 0 0,-12-2 983,-21-3-175,-78-3-808,-32-2 0,27 6 0,1 1 983,-31 4 0,17 11-274,36-5-709,17 2 0,29-1 0,34 4 0,37 4 0,-26-11 0,4 1 0,8 0 0,0-1 0,-9-2 0,-3-1 0,-4-1 0,-7-2 0,1-2 0,-21-2 0,-91-12 0,8 0 0,5 1 0,-1 0 0,-9-6 0,27 3 0,17 2 0,22-7 0,12-9 0,10-15 0,2-15 0,-4-13 0,-10-10 0,-7-7 0,-5-4 0,-6 6 0,-10-9 0,-15 2 0,3 36 0,-5 0-246,-8-4 0,-4 1 246,-2 1 0,1 2 0,6 7 0,3 4 0,-8-17 0,27 22 0,16 10 0,6 0 0,5-3 0,6-2 492,6-2-492,4-2 0,9-3 0,7-1 0,6-4 0,-2 2 0,-7 5 0,-6-1 0,-8 2 0,-2-1 0,-5-1 0,-2 0 0,2 1 0,0 3 0,4 4 0,0 5 0,-4 6 0,-1 1 0,-8 7 0,0 17 0,-8 19 0,-5 36 0,-13 38 0,6-29 0,0 5-492,2 16 0,1 6 309,3-26 1,1 2-1,0 0 183,3 27 0,0 0 0,-1-31 0,-1 1 0,1-5-29,-2 11 0,0-6 29,-2-7 0,-2-5 0,-6 13 0,0-37 0,4-27 0,21-42 983,2-14-439,18-38-544,3-5 0,-15 41 0,3-1 0,1-2 0,2 0 0,1 0 0,0 1 31,-5 5 1,-1 1-32,-2-3 0,-3 1 0,0-40 0,-10 4 0,-15 14 0,-1 23 0,-3 18 0,7 15 0,3 7 0,-6 42 0,-2-2 0,-9 32 0,1-17 0,2 0 0,6-14 0,4-7 0,6-22 0,16-38 0,1-12 0,18-36 0,-9 9 0,-5 4 0,-11 25 0,-8 22 0,-11 29 0,-2 21 0,-8 37 0,4 33 0,9-33 0,1 4-376,2 8 0,1 1 376,2 4 0,1 0 0,3-4 0,0-1 0,0-4 0,0-3 0,0-10 0,-1-4 0,-4 34 0,-5-28 0,-10-9 0,-3-8 0,-5 6 752,1-1-752,7 5 0,7 1 0,14 10 0,17 4 0,13-4 0,12 2 0,-7-13 0,-7-5 0,-15-13 0,-11-10 0,-4-6 0,-2-4 0,6 0 0,0-3 0,1-4 0,-2-4 0,-4-29 0,-2 10 0,0-20 0,0 10 0,0-6 0,0-8 0,5-4 0,5-8 0,14 1 0,8-4 0,2 8 0,-5 10 0,-15 14 0,-7 9 0,-6 10 0,-1 23 0,-4 6 0,-2 25 0,-4 2 0,-2-4 0,1-1 0,2-22 0,5-11 0,2-14 0,-32-8 0,26 4 0,-26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1D3F2AD-5563-FB45-836F-9336E233FC98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9517F95-1A00-C543-B1C4-8863A8AD49F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49754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8" name="Rectangle 7">
            <a:extLst>
              <a:ext uri="{FF2B5EF4-FFF2-40B4-BE49-F238E27FC236}">
                <a16:creationId xmlns:a16="http://schemas.microsoft.com/office/drawing/2014/main" id="{54DCA3F2-8473-9B47-A7B5-367633A54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FC4A453-0960-524D-8B9D-0DDE402F2524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0899" name="Rectangle 2">
            <a:extLst>
              <a:ext uri="{FF2B5EF4-FFF2-40B4-BE49-F238E27FC236}">
                <a16:creationId xmlns:a16="http://schemas.microsoft.com/office/drawing/2014/main" id="{7760780A-C520-6448-A28C-C1304DE3F65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900" name="Rectangle 3">
            <a:extLst>
              <a:ext uri="{FF2B5EF4-FFF2-40B4-BE49-F238E27FC236}">
                <a16:creationId xmlns:a16="http://schemas.microsoft.com/office/drawing/2014/main" id="{953CE4E7-5DE6-6643-8BDB-A7C2D0D4941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 different types of centering (consistent with symmetry) exist which add up to a total of 14 </a:t>
            </a:r>
          </a:p>
          <a:p>
            <a:endParaRPr lang="en-US" altLang="en-US" b="1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07304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46104ED-D055-7844-88C5-68BADBB05B9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E377EE49-C18E-DA49-BFAC-5B173FDCBF7A}" type="slidenum">
              <a:t>39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D18E1E-D7F0-5C43-81DD-D5D75FED283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137694-BA98-1741-B0B2-A1E54FFAA2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94984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Slide Image Placeholder 1">
            <a:extLst>
              <a:ext uri="{FF2B5EF4-FFF2-40B4-BE49-F238E27FC236}">
                <a16:creationId xmlns:a16="http://schemas.microsoft.com/office/drawing/2014/main" id="{65355EFE-B25D-C646-AE91-20CC485EFECF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53603" name="Notes Placeholder 2">
            <a:extLst>
              <a:ext uri="{FF2B5EF4-FFF2-40B4-BE49-F238E27FC236}">
                <a16:creationId xmlns:a16="http://schemas.microsoft.com/office/drawing/2014/main" id="{80844BB2-8A57-6548-B49D-4AC8D78AC75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 altLang="en-US">
              <a:latin typeface="Arial" panose="020B0604020202020204" pitchFamily="34" charset="0"/>
            </a:endParaRPr>
          </a:p>
        </p:txBody>
      </p:sp>
      <p:sp>
        <p:nvSpPr>
          <p:cNvPr id="153604" name="Slide Number Placeholder 3">
            <a:extLst>
              <a:ext uri="{FF2B5EF4-FFF2-40B4-BE49-F238E27FC236}">
                <a16:creationId xmlns:a16="http://schemas.microsoft.com/office/drawing/2014/main" id="{F4F23B15-C8C6-5049-9EC4-BAB776AA529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 eaLnBrk="0" hangingPunct="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7B6BC6E4-3BCD-BC4D-B224-8BE36C2ACB9B}" type="slidenum">
              <a:rPr lang="en-US" altLang="en-US" sz="1200"/>
              <a:pPr eaLnBrk="1" hangingPunct="1"/>
              <a:t>42</a:t>
            </a:fld>
            <a:endParaRPr lang="en-US" altLang="en-US" sz="1200"/>
          </a:p>
        </p:txBody>
      </p:sp>
    </p:spTree>
    <p:extLst>
      <p:ext uri="{BB962C8B-B14F-4D97-AF65-F5344CB8AC3E}">
        <p14:creationId xmlns:p14="http://schemas.microsoft.com/office/powerpoint/2010/main" val="2938862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4D9985-3601-C044-8679-4090CBD125BB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99AD8869-8E4B-DA4A-BF72-25BAC0563099}" type="slidenum">
              <a:t>45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76C7D5-AA8E-794A-B14D-0F7C38A24AE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B983A8-61D9-364D-81E8-B2DB2C90CA9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8563354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3C08D36-36EA-B84C-B2D9-C9C83DB22FB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A1D6DE30-D444-B049-8C35-DE11858E0B06}" type="slidenum">
              <a:t>46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4F3F9A3-DBD7-5F44-8746-9B47BAE22BA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84F09-5F50-2441-A5D5-F7C76F45FAB5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85669135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C8B437-71F6-294A-8F5C-0C036CA005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35B78026-4C59-0545-90F7-C11EF7723207}" type="slidenum">
              <a:t>47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B27EC6-CB7B-624B-B860-8403340BD4C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E88482-A96E-3B43-AB5C-287458A2606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4471310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6" name="Rectangle 7">
            <a:extLst>
              <a:ext uri="{FF2B5EF4-FFF2-40B4-BE49-F238E27FC236}">
                <a16:creationId xmlns:a16="http://schemas.microsoft.com/office/drawing/2014/main" id="{8583EC35-52A8-4147-8210-B93C16A133D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31863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31863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marL="0" marR="0" lvl="0" indent="0" algn="r" defTabSz="931863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214DF1BD-1444-FC42-B386-515951037951}" type="slidenum">
              <a:rPr kumimoji="0" lang="de-DE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34" charset="-128"/>
                <a:cs typeface="+mn-cs"/>
              </a:rPr>
              <a:pPr marL="0" marR="0" lvl="0" indent="0" algn="r" defTabSz="931863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de-DE" altLang="en-US" sz="1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ＭＳ Ｐゴシック" panose="020B0600070205080204" pitchFamily="34" charset="-128"/>
              <a:cs typeface="+mn-cs"/>
            </a:endParaRPr>
          </a:p>
        </p:txBody>
      </p:sp>
      <p:sp>
        <p:nvSpPr>
          <p:cNvPr id="82947" name="Rectangle 2">
            <a:extLst>
              <a:ext uri="{FF2B5EF4-FFF2-40B4-BE49-F238E27FC236}">
                <a16:creationId xmlns:a16="http://schemas.microsoft.com/office/drawing/2014/main" id="{FFE27369-C002-924B-B3FC-152F19FD9EC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2948" name="Rectangle 3">
            <a:extLst>
              <a:ext uri="{FF2B5EF4-FFF2-40B4-BE49-F238E27FC236}">
                <a16:creationId xmlns:a16="http://schemas.microsoft.com/office/drawing/2014/main" id="{F45223E3-3195-9943-8274-DC1D2002FA2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r>
              <a:rPr lang="en-US" altLang="en-US" b="1">
                <a:latin typeface="Arial" panose="020B0604020202020204" pitchFamily="34" charset="0"/>
              </a:rPr>
              <a:t>Within each crystal system, a total of 14 different types of centering (consistent with symmetry) exist.</a:t>
            </a:r>
          </a:p>
        </p:txBody>
      </p:sp>
    </p:spTree>
    <p:extLst>
      <p:ext uri="{BB962C8B-B14F-4D97-AF65-F5344CB8AC3E}">
        <p14:creationId xmlns:p14="http://schemas.microsoft.com/office/powerpoint/2010/main" val="22198452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26EBC1E-0FDC-8C42-9C55-E4F14B2FFE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5BA55A-558C-1649-AB69-57A36ADFA2E5}" type="slidenum">
              <a:t>24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FB3F286-6AC4-BF45-A14D-B7A23C252EC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9DDE2F-7905-9745-B53E-8C4893F843C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4658671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A6D6A96-FCC8-4D4F-B8AB-D353E6CB059D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2E4C506-4669-164C-964B-0FCF7BB1B7DE}" type="slidenum">
              <a:t>26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68AC4D-AC20-E641-9162-2280FBDB07A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F31A85-B2D3-8240-A2A6-B807C94087A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36026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2F67EE-CCA5-484A-86F3-FFEA9112F45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8194D15-F91A-D646-A06E-619291CC005B}" type="slidenum">
              <a:t>27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6B9DCE-08B9-D245-902D-6420EC51253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5F3BBA-BC2F-834D-A358-9EAD6DFBB58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17025566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4DB91A-3CD5-B54E-9A67-49152F74CCE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886B3E3E-890D-BD4B-99CB-8B1B81089D3C}" type="slidenum">
              <a:t>28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A96582-D9EF-7747-98DC-09D33C688FB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AD74258-2B89-F149-9E48-F30ABEA0BF48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6675721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E160CD-FB9F-0049-96F3-53AF96A0199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63662186-0C93-C845-B9B9-31756A22D1C5}" type="slidenum">
              <a:t>36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351909A-FDF9-D541-899A-A243E50CBB6D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F64135A-6575-B24B-999A-F2C0827586F4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050007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1CA08DA-473D-DD4E-99AA-F12B8433522A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443A781C-38B2-6A41-9DE6-B10A8EA6A027}" type="slidenum">
              <a:t>37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EF37A21-0BA7-0141-B812-90D42151FD62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71E851-BF99-4440-9D20-342D057F8B3A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39194023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9555C3-E4EE-2840-8EAB-743F71B5620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lIns="0" tIns="0" rIns="0" bIns="0" anchor="b" anchorCtr="0">
            <a:noAutofit/>
          </a:bodyPr>
          <a:lstStyle/>
          <a:p>
            <a:pPr lvl="0"/>
            <a:fld id="{1DE5591B-30D3-4D46-8269-D3DC5BCB4183}" type="slidenum">
              <a:t>38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583ECB-9134-6943-A711-4305E72813D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F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9128B24-745C-024E-9F64-8428565EAA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>
            <a:spAutoFit/>
          </a:bodyPr>
          <a:lstStyle/>
          <a:p>
            <a:endParaRPr lang="en-US" sz="2640">
              <a:latin typeface="Albany" pitchFamily="18"/>
              <a:cs typeface="Tahoma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263748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E767B6-9ACC-7C4E-A200-8C6EB6A9C0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82411E-1CF7-8245-BDC6-A5E3BDBCCA5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5A62111-4835-6446-847E-7DC90CA036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64FB0E-A324-CC48-AB19-FBE387CE03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BF0145-3F10-AB48-AB65-A2074AE6F0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71822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0356A4-54EB-C540-9287-8BF25E2E9D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381E133-ED54-0142-8322-C4DD3D5FC9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9BC96-861E-FD41-82FB-F7569A9516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D36B8E4-F01A-4C42-B1F2-092C5318C0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1728ADC-18E3-F64B-B0EF-220FB3B712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98229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30A358-2883-CC41-B8E7-46868669E1B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30F02B6-1820-A545-9E83-4FFFA85630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209463-8280-4B4F-BFB0-32629F31523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7134EB4-E821-F945-84EB-C17261FFCD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D5AC34-1921-AC4C-9540-27DEF3C512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1964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4E7ABDC0-DC5D-474D-B020-00AF486404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9C4981DC-749A-6A47-B777-CC180E593107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A37178F-90E4-1643-BE52-455D562B3F6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EA8A0E67-4F77-B94C-A6A8-0A29583C88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BDE1F7B1-50B0-FF4C-B5EC-835E674D0CD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469BCF02-47DC-4B43-9FC1-A14371ECFDC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58959413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447718-EB16-494B-AC88-9F80CAF3A07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6E994A1A-C16F-D346-B7F9-DE063C0975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3459B1DA-3888-3E41-B6C9-EE3482311CD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9800B1-CB10-EA48-8384-8F540BA9BC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643090315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CB69C28-981F-DF47-9AA6-CD19917FB335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6EB4552-C09D-4543-A2DB-85123A67ED4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43FD4BDC-BF99-8749-9B9B-4C650F07626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A3ABA6-C5AC-374A-B829-AF9D1DF7471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34366330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2E0BC385-0D84-2A4E-B61C-2148145A910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E56CD407-F2D1-D649-9266-E777F78C460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5E6FDAE-AA61-CD41-8F70-CE832E5AE02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CFC3D69-DD21-D84A-90CD-915C31230A1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82891074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C9E35-CECC-EC42-AE8A-40FF645E008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08538D01-0881-B94D-AB5F-28F22D44842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09587B2-21EB-4C43-8C06-102F6E6CEAF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CFE24-FF73-E54E-B5F1-8476D949485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49389285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2D0E9139-2200-8C44-811E-10E9FFF009C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133C03F6-C948-5B4E-98F5-142F086CA0F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DBFDE0A7-2C8D-0F4D-8638-88ADD85CC7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1DF6FBA-BADE-E74E-85AC-D144D323415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751985053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9DA056A-3CDA-0147-ABB0-3E61E731332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DA114B98-778B-3648-B95B-D350C3E5BD3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031A6D02-B347-7342-AACE-E2A4C63FF6F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FCC212A-36E1-4E48-A491-2FE97322E8D8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29075466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8EE6F88-6EB3-C542-A768-3BFCF9D5E0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4A880BA-5896-BD4C-9411-80BF8C0886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E7BFB3B-5E4A-354D-B27E-2E4521650C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666649C-9E74-5642-9033-6F2A790A0E14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9998262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B548F-940C-1D4C-B9D7-74F6B53E12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91C1F5-B1D2-8C49-BDAB-32411A7CB47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ECE942-7FC0-8746-99E8-2C48155DCA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705AC37-847B-AE48-8A03-9F956DA891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2E8554-A8C7-7A4C-A945-3DBAF11F8C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84510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CA5A01C-DA4B-4349-844F-88539719FF7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3A745317-55BE-FD41-9B36-422B3C818FB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35D621C9-E7C1-2949-B8C1-EE8946296F0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9EA93EC-9618-A44D-9FD0-C3292150A0DD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4233438520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74DC6BEA-C018-9741-BB3A-38F1F09451F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C35F8BDD-16FE-6E4C-8A54-C5B214C2A5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65DA7B7-9E50-3F46-B6A0-C3F72D37ADF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7FF162C-200B-D94C-9218-969CCF82708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64304254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ED0BA10A-80FC-E046-84C3-42932FFB7D0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21D54246-3354-3C4F-B1C2-EBCEBCF0D0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0E5AEA55-4F90-3346-8F34-91ADC6EA6D2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1443C55-F7A4-8D49-8EC7-6A051341BE9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93471568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892322FE-A2F3-334B-BEE9-CB8D5515617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B3FB1A2F-644F-634C-B026-AB9E5EEDA2B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A5F63D39-1F46-444B-9BF6-1525653932F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C3AFE6-90C2-AD4B-92C3-E847940552B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994956377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914400" y="1981200"/>
            <a:ext cx="5080000" cy="41148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lipArt Placeholder 3"/>
          <p:cNvSpPr>
            <a:spLocks noGrp="1"/>
          </p:cNvSpPr>
          <p:nvPr>
            <p:ph type="clipArt" sz="half" idx="2"/>
          </p:nvPr>
        </p:nvSpPr>
        <p:spPr>
          <a:xfrm>
            <a:off x="6197600" y="1981200"/>
            <a:ext cx="50800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EF592B9-6198-5C4C-895C-6E14610164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2F3F19-296E-524C-B761-69F90231A5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38952C-F3E8-AA4A-98C6-C19BB0AA70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83739599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E0C9D528-BC47-3F4D-9494-D540449620A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C3CA4424-0467-1645-99C1-DE011A861A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B475AE37-9D27-8345-BFD8-AEDE7014518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9E29D69-57FD-BB4E-8FA0-84E9D212C8F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978229969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>
  <p:cSld name="Title and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sz="quarter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609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6197600" y="1600200"/>
            <a:ext cx="5384800" cy="21859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609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7600" y="3938589"/>
            <a:ext cx="5384800" cy="218757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6FAFD48-B2AC-CF4B-AA32-1972C1BFE45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504FFB-2C5D-0F4F-9A37-B55144C5783A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4842AC-83F5-1840-97AC-9B714DDD244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116F2A8-647F-414C-9B38-A3E88ACCCBF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49318498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owerpoint_HG_3zu4 BAXS">
            <a:extLst>
              <a:ext uri="{FF2B5EF4-FFF2-40B4-BE49-F238E27FC236}">
                <a16:creationId xmlns:a16="http://schemas.microsoft.com/office/drawing/2014/main" id="{00C0B81F-78C7-7E44-84E4-D5B5A250F3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8B555CE9-8FFC-C34E-8A7F-B8E52B75D2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357380" name="Rectangle 4"/>
          <p:cNvSpPr>
            <a:spLocks noGrp="1" noChangeArrowheads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>
            <a:lvl1pPr algn="ctr">
              <a:defRPr/>
            </a:lvl1pPr>
          </a:lstStyle>
          <a:p>
            <a:r>
              <a:rPr lang="de-DE"/>
              <a:t>Title Sales Presentation</a:t>
            </a:r>
            <a:br>
              <a:rPr lang="de-DE"/>
            </a:br>
            <a:r>
              <a:rPr lang="de-DE"/>
              <a:t>Verdana 27 pt</a:t>
            </a:r>
          </a:p>
        </p:txBody>
      </p:sp>
      <p:sp>
        <p:nvSpPr>
          <p:cNvPr id="357381" name="Rectangle 5"/>
          <p:cNvSpPr>
            <a:spLocks noGrp="1" noChangeArrowheads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>
                <a:solidFill>
                  <a:schemeClr val="tx1"/>
                </a:solidFill>
              </a:defRPr>
            </a:lvl1pPr>
          </a:lstStyle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  <a:p>
            <a:r>
              <a:rPr lang="de-DE"/>
              <a:t>Subject 1</a:t>
            </a:r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DE7375-4BDB-0845-811B-5CD73BA6AC4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7">
            <a:extLst>
              <a:ext uri="{FF2B5EF4-FFF2-40B4-BE49-F238E27FC236}">
                <a16:creationId xmlns:a16="http://schemas.microsoft.com/office/drawing/2014/main" id="{B865F9B9-BCDE-A344-BD74-563C09A21EB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8">
            <a:extLst>
              <a:ext uri="{FF2B5EF4-FFF2-40B4-BE49-F238E27FC236}">
                <a16:creationId xmlns:a16="http://schemas.microsoft.com/office/drawing/2014/main" id="{0F981B49-A1EE-4E41-AB10-FE39B57B51B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9D859A7C-2F21-5E4F-BDA1-7EC321B49CA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06729345"/>
      </p:ext>
    </p:extLst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5824FA86-908E-3443-A1A6-48DB1204C122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40FC8942-1052-EB49-9EB2-62FF940C8189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53A04D0-7548-3C40-B7B1-7D0F8E54815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3EBF5E4-0653-824E-9BFE-184D3CE8635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784410682"/>
      </p:ext>
    </p:extLst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BB2F5BF1-76D3-0F45-A457-A53DF20A544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E6387DB7-F892-5C42-B487-354F47DB96F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CCB50FAB-96BE-FD4A-AB43-B6722E1A4FC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E4D21C4-8D72-264D-9563-6C1136B9BFC5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15380227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A160FF-273F-0144-BD08-7F5E0923FA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3317848-AF0A-E747-8E14-0912E64EE5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402B9D-4B18-1847-BFCF-C4903FB8DE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CF0DD85-32E0-F340-9341-37A8A2045A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3C554A-0D38-E447-963B-0AAC39D108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879209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20E38B3-D081-B840-BFD4-B3C1C4EF3D2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8FB4ADFF-36D1-9C47-BC26-8A7740B14AC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2A141A75-D6FD-7946-9AA9-D9F89DC2F5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A316D80-D508-3245-B22E-661E2C192FF9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529377127"/>
      </p:ext>
    </p:extLst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C4E12FE-4908-374A-9BD4-3D435274EDA0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84CF86E7-CBF1-2144-86C7-8E53F0F859C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F4D6F2-ED0B-E644-B839-172B6EFF32A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6686563F-6674-864C-9532-BC1F482D69BF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60361022"/>
      </p:ext>
    </p:extLst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f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6">
            <a:extLst>
              <a:ext uri="{FF2B5EF4-FFF2-40B4-BE49-F238E27FC236}">
                <a16:creationId xmlns:a16="http://schemas.microsoft.com/office/drawing/2014/main" id="{DE59842B-F98E-294B-A8D6-8777307EEE6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7">
            <a:extLst>
              <a:ext uri="{FF2B5EF4-FFF2-40B4-BE49-F238E27FC236}">
                <a16:creationId xmlns:a16="http://schemas.microsoft.com/office/drawing/2014/main" id="{5E47F7F2-C6DA-AF47-8D2B-00A495ED598F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8">
            <a:extLst>
              <a:ext uri="{FF2B5EF4-FFF2-40B4-BE49-F238E27FC236}">
                <a16:creationId xmlns:a16="http://schemas.microsoft.com/office/drawing/2014/main" id="{2B44D167-CD75-5B4A-8B71-819F285C8139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555A572-03C4-194E-B618-FD213EE3D0E6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996529802"/>
      </p:ext>
    </p:extLst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6">
            <a:extLst>
              <a:ext uri="{FF2B5EF4-FFF2-40B4-BE49-F238E27FC236}">
                <a16:creationId xmlns:a16="http://schemas.microsoft.com/office/drawing/2014/main" id="{91FB666B-8651-E541-9A6F-91E2317BC5F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" name="Rectangle 7">
            <a:extLst>
              <a:ext uri="{FF2B5EF4-FFF2-40B4-BE49-F238E27FC236}">
                <a16:creationId xmlns:a16="http://schemas.microsoft.com/office/drawing/2014/main" id="{072522FF-917C-5E42-A55E-1CEEC6A4CB2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4" name="Rectangle 8">
            <a:extLst>
              <a:ext uri="{FF2B5EF4-FFF2-40B4-BE49-F238E27FC236}">
                <a16:creationId xmlns:a16="http://schemas.microsoft.com/office/drawing/2014/main" id="{890AAE86-64E0-6A47-AC2C-750FDCD643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6A42603-B43F-1D49-9BA8-82E746DFEACE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422204648"/>
      </p:ext>
    </p:extLst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070D5F2C-5390-3343-ADA2-0923545FBE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13B7B6E-5589-F745-B166-AB2BE22B4E9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7ED73813-24DF-6C4D-B3A3-13C48862963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7FE81F1-0AD6-CF47-AA0F-B122E2AA8D32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673353184"/>
      </p:ext>
    </p:extLst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A93FB56B-6B73-B14D-BECB-D4E4DDC1C1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7">
            <a:extLst>
              <a:ext uri="{FF2B5EF4-FFF2-40B4-BE49-F238E27FC236}">
                <a16:creationId xmlns:a16="http://schemas.microsoft.com/office/drawing/2014/main" id="{B78813AE-495A-194C-96E8-E0466C793208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7" name="Rectangle 8">
            <a:extLst>
              <a:ext uri="{FF2B5EF4-FFF2-40B4-BE49-F238E27FC236}">
                <a16:creationId xmlns:a16="http://schemas.microsoft.com/office/drawing/2014/main" id="{ABCBFA5D-0587-E943-8FB2-03951E1FB6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BE8F4C8-F8A2-EE47-A5BC-D878E7AEE6E0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095212476"/>
      </p:ext>
    </p:extLst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9569BF3-C0B4-1543-8BD1-F6119DBBE0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FA77D0DF-B720-6344-8AE6-7BF706E5B0D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E3D1B813-6A15-4343-8747-3245C0F527FF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5C3708-6808-384F-B38F-0BC79CB77FAA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3870684171"/>
      </p:ext>
    </p:extLst>
  </p:cSld>
  <p:clrMapOvr>
    <a:masterClrMapping/>
  </p:clrMapOvr>
  <p:transition/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15901"/>
            <a:ext cx="2743200" cy="5910263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15901"/>
            <a:ext cx="8026400" cy="59102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A62ED633-A5C9-5442-A6C6-1959D7529E4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34DE7AE0-4D05-374D-B050-7BBAF3EBCD1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1A329D73-9425-B149-B36B-79B725C3D48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0770A85-F3A3-3541-AFDE-BF731428E403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1518351520"/>
      </p:ext>
    </p:extLst>
  </p:cSld>
  <p:clrMapOvr>
    <a:masterClrMapping/>
  </p:clrMapOvr>
  <p:transition/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bl" preserve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15900"/>
            <a:ext cx="9135533" cy="114300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609600" y="1600201"/>
            <a:ext cx="10972800" cy="4525963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322BC98D-EFD5-484B-9C41-DCBF459955BB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5" name="Rectangle 7">
            <a:extLst>
              <a:ext uri="{FF2B5EF4-FFF2-40B4-BE49-F238E27FC236}">
                <a16:creationId xmlns:a16="http://schemas.microsoft.com/office/drawing/2014/main" id="{9D247949-266D-8642-8468-6DA70AB083E1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6" name="Rectangle 8">
            <a:extLst>
              <a:ext uri="{FF2B5EF4-FFF2-40B4-BE49-F238E27FC236}">
                <a16:creationId xmlns:a16="http://schemas.microsoft.com/office/drawing/2014/main" id="{5C35BC5C-D2D0-F24B-88E1-683502DDB58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F826AB5-B26C-AB49-B30F-17D8A11C2BD7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506677177"/>
      </p:ext>
    </p:extLst>
  </p:cSld>
  <p:clrMapOvr>
    <a:masterClrMapping/>
  </p:clrMapOvr>
  <p:transition/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dgm">
  <p:cSld name="Title and Diagram or Organization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28800" y="476250"/>
            <a:ext cx="9448800" cy="1276350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martArt Placeholder 2"/>
          <p:cNvSpPr>
            <a:spLocks noGrp="1"/>
          </p:cNvSpPr>
          <p:nvPr>
            <p:ph type="dgm" idx="1"/>
          </p:nvPr>
        </p:nvSpPr>
        <p:spPr>
          <a:xfrm>
            <a:off x="914400" y="1981200"/>
            <a:ext cx="10363200" cy="4114800"/>
          </a:xfrm>
        </p:spPr>
        <p:txBody>
          <a:bodyPr/>
          <a:lstStyle/>
          <a:p>
            <a:pPr lvl="0"/>
            <a:endParaRPr lang="en-US" noProof="0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265B73B-D555-6E4D-A5C7-49CFF500446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914400" y="6248400"/>
            <a:ext cx="25400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C48221-EA32-EA4A-9306-296C6B11DF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165600" y="6248400"/>
            <a:ext cx="3860800" cy="45720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4BF80FE-8244-AA45-ACCB-9E3E00758A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737600" y="6248400"/>
            <a:ext cx="2540000" cy="457200"/>
          </a:xfrm>
        </p:spPr>
        <p:txBody>
          <a:bodyPr/>
          <a:lstStyle>
            <a:lvl1pPr>
              <a:defRPr>
                <a:latin typeface="+mn-lt"/>
              </a:defRPr>
            </a:lvl1pPr>
          </a:lstStyle>
          <a:p>
            <a:pPr>
              <a:defRPr/>
            </a:pPr>
            <a:r>
              <a:rPr lang="en-US" altLang="en-US"/>
              <a:t>Campana</a:t>
            </a:r>
          </a:p>
        </p:txBody>
      </p:sp>
    </p:spTree>
    <p:extLst>
      <p:ext uri="{BB962C8B-B14F-4D97-AF65-F5344CB8AC3E}">
        <p14:creationId xmlns:p14="http://schemas.microsoft.com/office/powerpoint/2010/main" val="30151206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16892C-6D4B-F24A-B871-8791A337EE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E867BC-728F-624D-80C0-DF1DA50CEF4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7E4C91-E072-5E46-AB3E-49A62447573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B821E2F-5477-AF43-ACFF-434C12B72E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89749D-B13F-234D-AF28-956F62AC8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A4F6F1-6F90-8E44-809A-BF1844DDB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175334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D55CD8-B5B0-E249-8A51-1BCF0D7BEF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1FE04C-54D2-2D4E-8BC2-6F49032D98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3A6E27-4BD3-B542-B9EF-5192010BFCA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8877700-324E-3942-A9AF-D27E3ECA640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6FC55E-BFFD-A841-BF42-5BF3DB1470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0F06700-A524-3D49-8943-7EF407F1E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6DF7FC-2EA2-334D-9FD8-8FF220BA3D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49D1F8B-8A06-D342-A5AF-4A71F9B472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7543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7ED7-A4A5-E642-B02F-0BD22A3CD1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A5D7510-0121-8845-9878-007FF2C737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B00569F-3118-6B43-8FC4-AA5E575DD2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A528D8F-982C-EC44-BE2C-F224CF12A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7556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376DB65-462F-1D4A-A7AB-136DDFE6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FA27A34-7F8E-724A-B16E-E06144BC66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C0DF371-A5CA-8549-A8C3-7A6C20AEE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539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695B66-D217-FB44-931D-39FFFF8A1D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74B500-669F-7B47-A359-7E3B4C845E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C466010-EF64-164C-BFEB-0EE9F184AB5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909B8DD-4A03-2748-86C3-7A1DCD4D29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5AA3C75-A8E1-5F42-9C62-FCC53F06D3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F898C94-141C-B142-8D20-D278EE7B3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0659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94B99B-7EB3-6641-8446-85CA6F7B4E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63082EF-E4A8-3549-9638-3934041BDD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9596EF3-1F9C-A44F-BC76-87669C3086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A74E1D4-8FF0-6243-8E56-1EB35803C9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2DC184B-965B-BB4C-8C09-DBE8E8AB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CB96649-AE82-5948-983D-6F44BFC54F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6208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image" Target="../media/image1.jpeg"/><Relationship Id="rId2" Type="http://schemas.openxmlformats.org/officeDocument/2006/relationships/slideLayout" Target="../slideLayouts/slideLayout13.xml"/><Relationship Id="rId16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8.xml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theme" Target="../theme/theme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451169-F6A3-8B40-908F-F072830E58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E41B12E-CCD2-FD4F-912C-7155C087360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7E5D35-1734-434C-BC77-56EDAC8BECA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4E3C7E6-5A54-8440-8807-54556C0439EB}" type="datetimeFigureOut">
              <a:rPr lang="en-US" smtClean="0"/>
              <a:t>5/19/20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F8C670-1C15-E043-B207-D12A8A5EB7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97600E-60B4-4A45-9558-E8434332A0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BBFF11-D6D9-2B48-B1F2-852266D34AB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39510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powerpoint_HG_3zu4 BAXS">
            <a:extLst>
              <a:ext uri="{FF2B5EF4-FFF2-40B4-BE49-F238E27FC236}">
                <a16:creationId xmlns:a16="http://schemas.microsoft.com/office/drawing/2014/main" id="{61229763-E4EC-7545-9902-C12C8BA162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CC55EB13-6C13-F14B-AFD7-70B9FE7F840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6148" name="Rectangle 4">
            <a:extLst>
              <a:ext uri="{FF2B5EF4-FFF2-40B4-BE49-F238E27FC236}">
                <a16:creationId xmlns:a16="http://schemas.microsoft.com/office/drawing/2014/main" id="{52A32351-41B2-7D42-BD52-621C2586B2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6149" name="Rectangle 5">
            <a:extLst>
              <a:ext uri="{FF2B5EF4-FFF2-40B4-BE49-F238E27FC236}">
                <a16:creationId xmlns:a16="http://schemas.microsoft.com/office/drawing/2014/main" id="{4616DC8D-5A64-BF47-BCF2-CCFF9A57F7C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65BB7E4D-8568-5047-87D3-A631020065D8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271BA1C7-E372-7048-B923-8532C4BC3A17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CAAE4F18-8846-7F44-A024-4208B53C712D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4726C9E5-3291-1F42-8AC8-CBC41D11DCCB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1191577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owerpoint_HG_3zu4 BAXS">
            <a:extLst>
              <a:ext uri="{FF2B5EF4-FFF2-40B4-BE49-F238E27FC236}">
                <a16:creationId xmlns:a16="http://schemas.microsoft.com/office/drawing/2014/main" id="{2A0C126E-3FC3-6F4C-BC95-017AA464B2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6355" name="Rectangle 3">
            <a:extLst>
              <a:ext uri="{FF2B5EF4-FFF2-40B4-BE49-F238E27FC236}">
                <a16:creationId xmlns:a16="http://schemas.microsoft.com/office/drawing/2014/main" id="{635975AA-2158-8F46-971D-12F80B0DE9F5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258888"/>
            <a:ext cx="12192000" cy="5073650"/>
          </a:xfrm>
          <a:prstGeom prst="rect">
            <a:avLst/>
          </a:prstGeom>
          <a:solidFill>
            <a:srgbClr val="D8E2E8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eaLnBrk="0" hangingPunct="0">
              <a:defRPr/>
            </a:pPr>
            <a:endParaRPr lang="en-US" sz="1800" dirty="0">
              <a:latin typeface="Arial" charset="0"/>
            </a:endParaRP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E8C50516-ABB5-0640-A542-56792549C82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609600" y="215900"/>
            <a:ext cx="9135533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Headline</a:t>
            </a:r>
            <a:br>
              <a:rPr lang="de-DE" altLang="en-US"/>
            </a:br>
            <a:r>
              <a:rPr lang="de-DE" altLang="en-US"/>
              <a:t>max 2 lines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6FED52C9-12DE-2241-9277-B87C1872783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en-US"/>
              <a:t>Textmasterformate durch Klicken bearbeiten</a:t>
            </a:r>
          </a:p>
          <a:p>
            <a:pPr lvl="1"/>
            <a:r>
              <a:rPr lang="de-DE" altLang="en-US"/>
              <a:t>Zweite Ebene</a:t>
            </a:r>
          </a:p>
          <a:p>
            <a:pPr lvl="2"/>
            <a:r>
              <a:rPr lang="de-DE" altLang="en-US"/>
              <a:t>Dritte Ebene</a:t>
            </a:r>
          </a:p>
          <a:p>
            <a:pPr lvl="3"/>
            <a:r>
              <a:rPr lang="de-DE" altLang="en-US"/>
              <a:t>Vierte Ebene</a:t>
            </a:r>
          </a:p>
          <a:p>
            <a:pPr lvl="4"/>
            <a:r>
              <a:rPr lang="de-DE" altLang="en-US"/>
              <a:t>Fünfte Ebene</a:t>
            </a:r>
          </a:p>
        </p:txBody>
      </p:sp>
      <p:sp>
        <p:nvSpPr>
          <p:cNvPr id="356358" name="Rectangle 6">
            <a:extLst>
              <a:ext uri="{FF2B5EF4-FFF2-40B4-BE49-F238E27FC236}">
                <a16:creationId xmlns:a16="http://schemas.microsoft.com/office/drawing/2014/main" id="{D7B23655-11B1-8E44-872A-AB9E661443A5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36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59" name="Rectangle 7">
            <a:extLst>
              <a:ext uri="{FF2B5EF4-FFF2-40B4-BE49-F238E27FC236}">
                <a16:creationId xmlns:a16="http://schemas.microsoft.com/office/drawing/2014/main" id="{CA6DAC2A-962D-7141-B2B2-C1E914B53B7E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1828800" y="6477000"/>
            <a:ext cx="23368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+mn-lt"/>
                <a:ea typeface="ＭＳ Ｐゴシック" pitchFamily="34" charset="-128"/>
              </a:defRPr>
            </a:lvl1pPr>
          </a:lstStyle>
          <a:p>
            <a:pPr>
              <a:defRPr/>
            </a:pPr>
            <a:endParaRPr lang="de-DE"/>
          </a:p>
        </p:txBody>
      </p:sp>
      <p:sp>
        <p:nvSpPr>
          <p:cNvPr id="356360" name="Rectangle 8">
            <a:extLst>
              <a:ext uri="{FF2B5EF4-FFF2-40B4-BE49-F238E27FC236}">
                <a16:creationId xmlns:a16="http://schemas.microsoft.com/office/drawing/2014/main" id="{FFE21466-A548-554F-90D9-5E6A1B595C17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09600" y="6477000"/>
            <a:ext cx="1016000" cy="228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0" hangingPunct="0">
              <a:defRPr sz="800">
                <a:solidFill>
                  <a:schemeClr val="accent2"/>
                </a:solidFill>
                <a:latin typeface="Verdana" panose="020B0604030504040204" pitchFamily="34" charset="0"/>
              </a:defRPr>
            </a:lvl1pPr>
          </a:lstStyle>
          <a:p>
            <a:fld id="{D09ACCE0-AD96-D34F-AD98-19F4CBCB3831}" type="slidenum">
              <a:rPr lang="de-DE" altLang="en-US"/>
              <a:pPr/>
              <a:t>‹#›</a:t>
            </a:fld>
            <a:endParaRPr lang="de-DE" altLang="en-US"/>
          </a:p>
        </p:txBody>
      </p:sp>
    </p:spTree>
    <p:extLst>
      <p:ext uri="{BB962C8B-B14F-4D97-AF65-F5344CB8AC3E}">
        <p14:creationId xmlns:p14="http://schemas.microsoft.com/office/powerpoint/2010/main" val="23371792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8" r:id="rId2"/>
    <p:sldLayoutId id="2147483679" r:id="rId3"/>
    <p:sldLayoutId id="2147483680" r:id="rId4"/>
    <p:sldLayoutId id="2147483681" r:id="rId5"/>
    <p:sldLayoutId id="2147483682" r:id="rId6"/>
    <p:sldLayoutId id="2147483683" r:id="rId7"/>
    <p:sldLayoutId id="2147483684" r:id="rId8"/>
    <p:sldLayoutId id="2147483685" r:id="rId9"/>
    <p:sldLayoutId id="2147483686" r:id="rId10"/>
    <p:sldLayoutId id="2147483687" r:id="rId11"/>
    <p:sldLayoutId id="2147483688" r:id="rId12"/>
    <p:sldLayoutId id="2147483689" r:id="rId13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+mj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2700">
          <a:solidFill>
            <a:srgbClr val="0071BC"/>
          </a:solidFill>
          <a:latin typeface="Verdana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Wingdings" pitchFamily="2" charset="2"/>
        <a:buChar char="n"/>
        <a:defRPr sz="1700">
          <a:solidFill>
            <a:srgbClr val="0071BC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Verdana" panose="020B0604030504040204" pitchFamily="34" charset="0"/>
        <a:buChar char="•"/>
        <a:defRPr sz="1500">
          <a:solidFill>
            <a:srgbClr val="0071BC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SzPct val="75000"/>
        <a:buChar char="o"/>
        <a:defRPr sz="1300">
          <a:solidFill>
            <a:srgbClr val="0071BC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1300">
          <a:solidFill>
            <a:srgbClr val="0071BC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1300">
          <a:solidFill>
            <a:srgbClr val="0071BC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hyperlink" Target="http://www.crystallographiccourseware.com/" TargetMode="Externa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crystallographiccourseware.com/" TargetMode="External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crystallographiccourseware.com/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emf"/><Relationship Id="rId13" Type="http://schemas.openxmlformats.org/officeDocument/2006/relationships/image" Target="../media/image28.emf"/><Relationship Id="rId3" Type="http://schemas.openxmlformats.org/officeDocument/2006/relationships/oleObject" Target="../embeddings/oleObject1.bin"/><Relationship Id="rId7" Type="http://schemas.openxmlformats.org/officeDocument/2006/relationships/oleObject" Target="../embeddings/oleObject3.bin"/><Relationship Id="rId12" Type="http://schemas.openxmlformats.org/officeDocument/2006/relationships/oleObject" Target="../embeddings/oleObject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5.emf"/><Relationship Id="rId11" Type="http://schemas.openxmlformats.org/officeDocument/2006/relationships/oleObject" Target="../embeddings/oleObject5.bin"/><Relationship Id="rId5" Type="http://schemas.openxmlformats.org/officeDocument/2006/relationships/oleObject" Target="../embeddings/oleObject2.bin"/><Relationship Id="rId10" Type="http://schemas.openxmlformats.org/officeDocument/2006/relationships/image" Target="../media/image27.emf"/><Relationship Id="rId4" Type="http://schemas.openxmlformats.org/officeDocument/2006/relationships/image" Target="../media/image24.emf"/><Relationship Id="rId9" Type="http://schemas.openxmlformats.org/officeDocument/2006/relationships/oleObject" Target="../embeddings/oleObject4.bin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emf"/><Relationship Id="rId3" Type="http://schemas.openxmlformats.org/officeDocument/2006/relationships/oleObject" Target="../embeddings/oleObject7.bin"/><Relationship Id="rId7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8.bin"/><Relationship Id="rId10" Type="http://schemas.openxmlformats.org/officeDocument/2006/relationships/image" Target="../media/image31.emf"/><Relationship Id="rId4" Type="http://schemas.openxmlformats.org/officeDocument/2006/relationships/image" Target="../media/image29.emf"/><Relationship Id="rId9" Type="http://schemas.openxmlformats.org/officeDocument/2006/relationships/oleObject" Target="../embeddings/oleObject10.bin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13.bin"/><Relationship Id="rId3" Type="http://schemas.openxmlformats.org/officeDocument/2006/relationships/oleObject" Target="../embeddings/oleObject11.bin"/><Relationship Id="rId7" Type="http://schemas.openxmlformats.org/officeDocument/2006/relationships/image" Target="../media/image35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33.emf"/><Relationship Id="rId5" Type="http://schemas.openxmlformats.org/officeDocument/2006/relationships/oleObject" Target="../embeddings/oleObject12.bin"/><Relationship Id="rId10" Type="http://schemas.openxmlformats.org/officeDocument/2006/relationships/image" Target="../media/image36.png"/><Relationship Id="rId4" Type="http://schemas.openxmlformats.org/officeDocument/2006/relationships/image" Target="../media/image32.emf"/><Relationship Id="rId9" Type="http://schemas.openxmlformats.org/officeDocument/2006/relationships/image" Target="../media/image34.emf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oleObject" Target="../embeddings/oleObject14.bin"/><Relationship Id="rId7" Type="http://schemas.openxmlformats.org/officeDocument/2006/relationships/oleObject" Target="../embeddings/oleObject1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38.emf"/><Relationship Id="rId5" Type="http://schemas.openxmlformats.org/officeDocument/2006/relationships/oleObject" Target="../embeddings/oleObject15.bin"/><Relationship Id="rId10" Type="http://schemas.openxmlformats.org/officeDocument/2006/relationships/image" Target="../media/image40.emf"/><Relationship Id="rId4" Type="http://schemas.openxmlformats.org/officeDocument/2006/relationships/image" Target="../media/image37.emf"/><Relationship Id="rId9" Type="http://schemas.openxmlformats.org/officeDocument/2006/relationships/oleObject" Target="../embeddings/oleObject17.bin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emf"/><Relationship Id="rId13" Type="http://schemas.openxmlformats.org/officeDocument/2006/relationships/image" Target="../media/image43.emf"/><Relationship Id="rId3" Type="http://schemas.openxmlformats.org/officeDocument/2006/relationships/oleObject" Target="../embeddings/oleObject18.bin"/><Relationship Id="rId7" Type="http://schemas.openxmlformats.org/officeDocument/2006/relationships/oleObject" Target="../embeddings/oleObject20.bin"/><Relationship Id="rId12" Type="http://schemas.openxmlformats.org/officeDocument/2006/relationships/oleObject" Target="../embeddings/oleObject2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24.emf"/><Relationship Id="rId11" Type="http://schemas.openxmlformats.org/officeDocument/2006/relationships/image" Target="../media/image42.emf"/><Relationship Id="rId5" Type="http://schemas.openxmlformats.org/officeDocument/2006/relationships/oleObject" Target="../embeddings/oleObject19.bin"/><Relationship Id="rId10" Type="http://schemas.openxmlformats.org/officeDocument/2006/relationships/oleObject" Target="../embeddings/oleObject21.bin"/><Relationship Id="rId4" Type="http://schemas.openxmlformats.org/officeDocument/2006/relationships/image" Target="../media/image41.emf"/><Relationship Id="rId9" Type="http://schemas.openxmlformats.org/officeDocument/2006/relationships/image" Target="../media/image36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0.xml"/><Relationship Id="rId4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5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7" Type="http://schemas.openxmlformats.org/officeDocument/2006/relationships/customXml" Target="../ink/ink3.xml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11" Type="http://schemas.openxmlformats.org/officeDocument/2006/relationships/image" Target="../media/image9.png"/><Relationship Id="rId5" Type="http://schemas.openxmlformats.org/officeDocument/2006/relationships/customXml" Target="../ink/ink2.xml"/><Relationship Id="rId10" Type="http://schemas.openxmlformats.org/officeDocument/2006/relationships/image" Target="../media/image60.png"/><Relationship Id="rId4" Type="http://schemas.openxmlformats.org/officeDocument/2006/relationships/image" Target="../media/image30.png"/><Relationship Id="rId9" Type="http://schemas.openxmlformats.org/officeDocument/2006/relationships/customXml" Target="../ink/ink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4015EC-987F-9B49-B26E-3D119769C81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Space Groups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D478968-0865-0F46-B7D0-2150E0A2E5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What are they and why do we need them?</a:t>
            </a:r>
          </a:p>
          <a:p>
            <a:r>
              <a:rPr lang="en-US" dirty="0"/>
              <a:t>Andreas </a:t>
            </a:r>
            <a:r>
              <a:rPr lang="en-US" dirty="0" err="1"/>
              <a:t>Decken</a:t>
            </a:r>
            <a:r>
              <a:rPr lang="en-US" dirty="0"/>
              <a:t>, University of New Brunswick</a:t>
            </a:r>
          </a:p>
        </p:txBody>
      </p:sp>
    </p:spTree>
    <p:extLst>
      <p:ext uri="{BB962C8B-B14F-4D97-AF65-F5344CB8AC3E}">
        <p14:creationId xmlns:p14="http://schemas.microsoft.com/office/powerpoint/2010/main" val="38478646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24A4809-EA24-8644-B824-59AD261683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99650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F63E50C-2992-F544-9DF5-7E2EC39F0C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000"/>
            <a:ext cx="4178300" cy="368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3086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1A1EA51-D917-D24E-AA48-46CB2E1F2D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06850" y="198450"/>
            <a:ext cx="4178300" cy="3683000"/>
          </a:xfrm>
          <a:prstGeom prst="rect">
            <a:avLst/>
          </a:prstGeom>
        </p:spPr>
      </p:pic>
      <p:sp>
        <p:nvSpPr>
          <p:cNvPr id="4" name="Text Box 178">
            <a:extLst>
              <a:ext uri="{FF2B5EF4-FFF2-40B4-BE49-F238E27FC236}">
                <a16:creationId xmlns:a16="http://schemas.microsoft.com/office/drawing/2014/main" id="{AB9735DA-6121-8448-A251-FB0C67092F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545074" y="4235789"/>
            <a:ext cx="8120062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fr-CA" altLang="en-US" b="1" dirty="0"/>
              <a:t>Hein </a:t>
            </a:r>
            <a:r>
              <a:rPr lang="fr-CA" altLang="en-US" b="1" dirty="0" err="1"/>
              <a:t>Schaper</a:t>
            </a:r>
            <a:r>
              <a:rPr lang="fr-CA" altLang="en-US" b="1" dirty="0"/>
              <a:t> (</a:t>
            </a:r>
            <a:r>
              <a:rPr lang="en-CA" dirty="0" err="1"/>
              <a:t>Université</a:t>
            </a:r>
            <a:r>
              <a:rPr lang="en-CA" dirty="0"/>
              <a:t> de Montréal</a:t>
            </a:r>
            <a:r>
              <a:rPr lang="fr-CA" altLang="en-US" b="1" dirty="0"/>
              <a:t>): If a </a:t>
            </a:r>
            <a:r>
              <a:rPr lang="fr-CA" altLang="en-US" b="1" dirty="0" err="1"/>
              <a:t>mirror</a:t>
            </a:r>
            <a:r>
              <a:rPr lang="fr-CA" altLang="en-US" b="1" dirty="0"/>
              <a:t> plane </a:t>
            </a:r>
            <a:r>
              <a:rPr lang="fr-CA" altLang="en-US" b="1" dirty="0" err="1"/>
              <a:t>is</a:t>
            </a:r>
            <a:r>
              <a:rPr lang="fr-CA" altLang="en-US" b="1" dirty="0"/>
              <a:t> </a:t>
            </a:r>
            <a:r>
              <a:rPr lang="fr-CA" altLang="en-US" b="1" dirty="0" err="1"/>
              <a:t>present</a:t>
            </a:r>
            <a:r>
              <a:rPr lang="fr-CA" altLang="en-US" b="1" dirty="0"/>
              <a:t>, </a:t>
            </a:r>
            <a:r>
              <a:rPr lang="fr-CA" altLang="en-US" b="1" dirty="0" err="1"/>
              <a:t>only</a:t>
            </a:r>
            <a:r>
              <a:rPr lang="fr-CA" altLang="en-US" b="1" dirty="0"/>
              <a:t> a </a:t>
            </a:r>
            <a:r>
              <a:rPr lang="fr-CA" altLang="en-US" b="1" dirty="0" err="1"/>
              <a:t>monoclinc</a:t>
            </a:r>
            <a:r>
              <a:rPr lang="fr-CA" altLang="en-US" b="1" dirty="0"/>
              <a:t> unit </a:t>
            </a:r>
            <a:r>
              <a:rPr lang="fr-CA" altLang="en-US" b="1" dirty="0" err="1"/>
              <a:t>cell</a:t>
            </a:r>
            <a:r>
              <a:rPr lang="fr-CA" altLang="en-US" b="1" dirty="0"/>
              <a:t> (or </a:t>
            </a:r>
            <a:r>
              <a:rPr lang="fr-CA" altLang="en-US" b="1" dirty="0" err="1"/>
              <a:t>higher</a:t>
            </a:r>
            <a:r>
              <a:rPr lang="fr-CA" altLang="en-US" b="1" dirty="0"/>
              <a:t>) </a:t>
            </a:r>
            <a:r>
              <a:rPr lang="fr-CA" altLang="en-US" b="1" dirty="0" err="1"/>
              <a:t>is</a:t>
            </a:r>
            <a:r>
              <a:rPr lang="fr-CA" altLang="en-US" b="1" dirty="0"/>
              <a:t> compatible </a:t>
            </a:r>
            <a:r>
              <a:rPr lang="fr-CA" altLang="en-US" b="1" dirty="0" err="1"/>
              <a:t>with</a:t>
            </a:r>
            <a:r>
              <a:rPr lang="fr-CA" altLang="en-US" b="1" dirty="0"/>
              <a:t> </a:t>
            </a:r>
            <a:r>
              <a:rPr lang="fr-CA" altLang="en-US" b="1" dirty="0" err="1"/>
              <a:t>these</a:t>
            </a:r>
            <a:r>
              <a:rPr lang="fr-CA" altLang="en-US" b="1" dirty="0"/>
              <a:t> </a:t>
            </a:r>
            <a:r>
              <a:rPr lang="fr-CA" altLang="en-US" b="1" dirty="0" err="1"/>
              <a:t>symmetry</a:t>
            </a:r>
            <a:r>
              <a:rPr lang="fr-CA" altLang="en-US" b="1" dirty="0"/>
              <a:t> </a:t>
            </a:r>
            <a:r>
              <a:rPr lang="fr-CA" altLang="en-US" b="1" dirty="0" err="1"/>
              <a:t>elements</a:t>
            </a:r>
            <a:r>
              <a:rPr lang="fr-CA" altLang="en-US" b="1" dirty="0"/>
              <a:t>. </a:t>
            </a:r>
            <a:r>
              <a:rPr lang="fr-CA" altLang="en-US" b="1" dirty="0" err="1">
                <a:solidFill>
                  <a:schemeClr val="accent2"/>
                </a:solidFill>
              </a:rPr>
              <a:t>Without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that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symmetry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it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wouldn’t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even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be</a:t>
            </a:r>
            <a:r>
              <a:rPr lang="fr-CA" altLang="en-US" b="1" dirty="0">
                <a:solidFill>
                  <a:schemeClr val="accent2"/>
                </a:solidFill>
              </a:rPr>
              <a:t> a </a:t>
            </a:r>
            <a:r>
              <a:rPr lang="fr-CA" altLang="en-US" b="1" dirty="0" err="1">
                <a:solidFill>
                  <a:schemeClr val="accent2"/>
                </a:solidFill>
              </a:rPr>
              <a:t>monoclinic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: </a:t>
            </a:r>
            <a:r>
              <a:rPr lang="fr-CA" altLang="en-US" b="1" dirty="0" err="1">
                <a:solidFill>
                  <a:schemeClr val="accent2"/>
                </a:solidFill>
              </a:rPr>
              <a:t>it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would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be</a:t>
            </a:r>
            <a:r>
              <a:rPr lang="fr-CA" altLang="en-US" b="1" dirty="0">
                <a:solidFill>
                  <a:schemeClr val="accent2"/>
                </a:solidFill>
              </a:rPr>
              <a:t> a </a:t>
            </a:r>
            <a:r>
              <a:rPr lang="fr-CA" altLang="en-US" b="1" dirty="0" err="1">
                <a:solidFill>
                  <a:schemeClr val="accent2"/>
                </a:solidFill>
              </a:rPr>
              <a:t>triclinic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with</a:t>
            </a:r>
            <a:r>
              <a:rPr lang="fr-CA" altLang="en-US" b="1" dirty="0">
                <a:solidFill>
                  <a:schemeClr val="accent2"/>
                </a:solidFill>
              </a:rPr>
              <a:t> angles </a:t>
            </a:r>
            <a:r>
              <a:rPr lang="fr-CA" altLang="en-US" b="1" dirty="0" err="1">
                <a:solidFill>
                  <a:schemeClr val="accent2"/>
                </a:solidFill>
              </a:rPr>
              <a:t>very</a:t>
            </a:r>
            <a:r>
              <a:rPr lang="fr-CA" altLang="en-US" b="1" dirty="0">
                <a:solidFill>
                  <a:schemeClr val="accent2"/>
                </a:solidFill>
              </a:rPr>
              <a:t>, </a:t>
            </a:r>
            <a:r>
              <a:rPr lang="fr-CA" altLang="en-US" b="1" dirty="0" err="1">
                <a:solidFill>
                  <a:schemeClr val="accent2"/>
                </a:solidFill>
              </a:rPr>
              <a:t>very</a:t>
            </a:r>
            <a:r>
              <a:rPr lang="fr-CA" altLang="en-US" b="1" dirty="0">
                <a:solidFill>
                  <a:schemeClr val="accent2"/>
                </a:solidFill>
              </a:rPr>
              <a:t> close to 90</a:t>
            </a:r>
            <a:r>
              <a:rPr lang="fr-CA" altLang="en-US" b="1" baseline="30000" dirty="0">
                <a:solidFill>
                  <a:schemeClr val="accent2"/>
                </a:solidFill>
              </a:rPr>
              <a:t>o</a:t>
            </a:r>
            <a:r>
              <a:rPr lang="fr-CA" altLang="en-US" b="1" dirty="0">
                <a:solidFill>
                  <a:schemeClr val="accent2"/>
                </a:solidFill>
              </a:rPr>
              <a:t>!</a:t>
            </a:r>
          </a:p>
          <a:p>
            <a:pPr algn="just" eaLnBrk="1" hangingPunct="1"/>
            <a:endParaRPr lang="fr-CA" altLang="en-US" b="1" dirty="0">
              <a:solidFill>
                <a:schemeClr val="accent2"/>
              </a:solidFill>
            </a:endParaRPr>
          </a:p>
          <a:p>
            <a:pPr eaLnBrk="1" hangingPunct="1"/>
            <a:r>
              <a:rPr lang="fr-CA" altLang="en-US" b="1" dirty="0"/>
              <a:t>To </a:t>
            </a:r>
            <a:r>
              <a:rPr lang="fr-CA" altLang="en-US" b="1" dirty="0" err="1"/>
              <a:t>correctly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</a:t>
            </a:r>
            <a:r>
              <a:rPr lang="fr-CA" altLang="en-US" b="1" dirty="0" err="1"/>
              <a:t>our</a:t>
            </a:r>
            <a:r>
              <a:rPr lang="fr-CA" altLang="en-US" b="1" dirty="0"/>
              <a:t> structure,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</a:t>
            </a:r>
            <a:r>
              <a:rPr lang="fr-CA" altLang="en-US" b="1" dirty="0" err="1"/>
              <a:t>always</a:t>
            </a:r>
            <a:r>
              <a:rPr lang="fr-CA" altLang="en-US" b="1" dirty="0"/>
              <a:t> to </a:t>
            </a:r>
            <a:r>
              <a:rPr lang="fr-CA" altLang="en-US" b="1" dirty="0" err="1"/>
              <a:t>choose</a:t>
            </a:r>
            <a:r>
              <a:rPr lang="fr-CA" altLang="en-US" b="1" dirty="0"/>
              <a:t> the </a:t>
            </a:r>
            <a:r>
              <a:rPr lang="fr-CA" altLang="en-US" b="1" dirty="0" err="1"/>
              <a:t>highest</a:t>
            </a:r>
            <a:r>
              <a:rPr lang="fr-CA" altLang="en-US" b="1" dirty="0"/>
              <a:t> possible </a:t>
            </a:r>
            <a:r>
              <a:rPr lang="fr-CA" altLang="en-US" b="1" dirty="0" err="1"/>
              <a:t>symmetry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12178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1381F493-9055-1548-8696-054EC0058319}"/>
              </a:ext>
            </a:extLst>
          </p:cNvPr>
          <p:cNvGrpSpPr/>
          <p:nvPr/>
        </p:nvGrpSpPr>
        <p:grpSpPr>
          <a:xfrm>
            <a:off x="874399" y="60845"/>
            <a:ext cx="3761513" cy="6903395"/>
            <a:chOff x="3429143" y="60845"/>
            <a:chExt cx="3761513" cy="6903395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1A1EA51-D917-D24E-AA48-46CB2E1F2D6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3" y="373258"/>
              <a:ext cx="3468363" cy="3057220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7957C70E-772E-D144-AE69-8A380CAAB13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353768">
              <a:off x="3429144" y="3555299"/>
              <a:ext cx="3468363" cy="3057220"/>
            </a:xfrm>
            <a:prstGeom prst="rect">
              <a:avLst/>
            </a:prstGeom>
          </p:spPr>
        </p:pic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9C2E74D0-E5EE-DD46-B3AE-C52473F4076A}"/>
                </a:ext>
              </a:extLst>
            </p:cNvPr>
            <p:cNvSpPr/>
            <p:nvPr/>
          </p:nvSpPr>
          <p:spPr>
            <a:xfrm>
              <a:off x="6573794" y="1077189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17D1F1E8-9D04-F74C-999B-E5E76F6F7277}"/>
                </a:ext>
              </a:extLst>
            </p:cNvPr>
            <p:cNvSpPr/>
            <p:nvPr/>
          </p:nvSpPr>
          <p:spPr>
            <a:xfrm>
              <a:off x="5309776" y="50054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BBD253C4-5EA9-7449-8D39-7231F71B91AC}"/>
                </a:ext>
              </a:extLst>
            </p:cNvPr>
            <p:cNvSpPr/>
            <p:nvPr/>
          </p:nvSpPr>
          <p:spPr>
            <a:xfrm>
              <a:off x="3952594" y="6084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Oval 7">
              <a:extLst>
                <a:ext uri="{FF2B5EF4-FFF2-40B4-BE49-F238E27FC236}">
                  <a16:creationId xmlns:a16="http://schemas.microsoft.com/office/drawing/2014/main" id="{8CB7A767-06C3-BB49-A2F5-17680412F5FA}"/>
                </a:ext>
              </a:extLst>
            </p:cNvPr>
            <p:cNvSpPr/>
            <p:nvPr/>
          </p:nvSpPr>
          <p:spPr>
            <a:xfrm>
              <a:off x="4466145" y="755624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70351B9-C9E1-4347-BB62-81AFC2174007}"/>
                </a:ext>
              </a:extLst>
            </p:cNvPr>
            <p:cNvSpPr/>
            <p:nvPr/>
          </p:nvSpPr>
          <p:spPr>
            <a:xfrm>
              <a:off x="3952594" y="3203578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Oval 9">
              <a:extLst>
                <a:ext uri="{FF2B5EF4-FFF2-40B4-BE49-F238E27FC236}">
                  <a16:creationId xmlns:a16="http://schemas.microsoft.com/office/drawing/2014/main" id="{DB06B412-389E-9141-99EA-158DB2B4E08A}"/>
                </a:ext>
              </a:extLst>
            </p:cNvPr>
            <p:cNvSpPr/>
            <p:nvPr/>
          </p:nvSpPr>
          <p:spPr>
            <a:xfrm>
              <a:off x="5787569" y="3156415"/>
              <a:ext cx="500594" cy="59350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22DB4B23-6573-C74B-80FE-166D87022EBB}"/>
                </a:ext>
              </a:extLst>
            </p:cNvPr>
            <p:cNvSpPr/>
            <p:nvPr/>
          </p:nvSpPr>
          <p:spPr>
            <a:xfrm>
              <a:off x="5225824" y="3587300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189AA830-5613-9344-A29D-3D8D6EB795D2}"/>
                </a:ext>
              </a:extLst>
            </p:cNvPr>
            <p:cNvSpPr/>
            <p:nvPr/>
          </p:nvSpPr>
          <p:spPr>
            <a:xfrm>
              <a:off x="4407342" y="3876955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>
              <a:extLst>
                <a:ext uri="{FF2B5EF4-FFF2-40B4-BE49-F238E27FC236}">
                  <a16:creationId xmlns:a16="http://schemas.microsoft.com/office/drawing/2014/main" id="{66B7439E-6631-CC42-8E2E-39F15EBCFC30}"/>
                </a:ext>
              </a:extLst>
            </p:cNvPr>
            <p:cNvSpPr/>
            <p:nvPr/>
          </p:nvSpPr>
          <p:spPr>
            <a:xfrm>
              <a:off x="6552658" y="4263122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Oval 13">
              <a:extLst>
                <a:ext uri="{FF2B5EF4-FFF2-40B4-BE49-F238E27FC236}">
                  <a16:creationId xmlns:a16="http://schemas.microsoft.com/office/drawing/2014/main" id="{759DC3C8-0566-084B-BEB1-9D796F9A8BFF}"/>
                </a:ext>
              </a:extLst>
            </p:cNvPr>
            <p:cNvSpPr/>
            <p:nvPr/>
          </p:nvSpPr>
          <p:spPr>
            <a:xfrm>
              <a:off x="5774236" y="6196956"/>
              <a:ext cx="616862" cy="7672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0E603A3-E9B9-F649-8CF1-F918EF7F0ECA}"/>
                </a:ext>
              </a:extLst>
            </p:cNvPr>
            <p:cNvCxnSpPr/>
            <p:nvPr/>
          </p:nvCxnSpPr>
          <p:spPr>
            <a:xfrm flipV="1">
              <a:off x="3472249" y="2434281"/>
              <a:ext cx="0" cy="3089189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6A768BFF-5346-9C4D-A715-4313CE1A30B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80365" y="1400175"/>
              <a:ext cx="0" cy="3124502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E0EC203-B289-114A-B9F9-6D1A08150BC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61252" y="2938423"/>
              <a:ext cx="0" cy="3109695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540540FC-2241-9546-A73D-458DF8245E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182375" y="1941176"/>
              <a:ext cx="4119" cy="3142733"/>
            </a:xfrm>
            <a:prstGeom prst="line">
              <a:avLst/>
            </a:prstGeom>
            <a:ln w="190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" name="Oval 1">
              <a:extLst>
                <a:ext uri="{FF2B5EF4-FFF2-40B4-BE49-F238E27FC236}">
                  <a16:creationId xmlns:a16="http://schemas.microsoft.com/office/drawing/2014/main" id="{B9A7899A-CDB7-AC4D-BF11-29102CA90BB1}"/>
                </a:ext>
              </a:extLst>
            </p:cNvPr>
            <p:cNvSpPr/>
            <p:nvPr/>
          </p:nvSpPr>
          <p:spPr>
            <a:xfrm>
              <a:off x="5200298" y="2154979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857766CC-FAC4-144F-A219-7306FDA785C4}"/>
                </a:ext>
              </a:extLst>
            </p:cNvPr>
            <p:cNvSpPr/>
            <p:nvPr/>
          </p:nvSpPr>
          <p:spPr>
            <a:xfrm>
              <a:off x="5168256" y="5358801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" name="Oval 21">
              <a:extLst>
                <a:ext uri="{FF2B5EF4-FFF2-40B4-BE49-F238E27FC236}">
                  <a16:creationId xmlns:a16="http://schemas.microsoft.com/office/drawing/2014/main" id="{3E195573-1CBB-534C-828E-EE53198BB00E}"/>
                </a:ext>
              </a:extLst>
            </p:cNvPr>
            <p:cNvSpPr/>
            <p:nvPr/>
          </p:nvSpPr>
          <p:spPr>
            <a:xfrm>
              <a:off x="5445326" y="1446100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Oval 23">
              <a:extLst>
                <a:ext uri="{FF2B5EF4-FFF2-40B4-BE49-F238E27FC236}">
                  <a16:creationId xmlns:a16="http://schemas.microsoft.com/office/drawing/2014/main" id="{93446FA0-766E-8144-BF8D-D6815246D7FB}"/>
                </a:ext>
              </a:extLst>
            </p:cNvPr>
            <p:cNvSpPr/>
            <p:nvPr/>
          </p:nvSpPr>
          <p:spPr>
            <a:xfrm>
              <a:off x="5609945" y="514130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C4805BDF-6DEE-964F-AA62-433300AA096A}"/>
                </a:ext>
              </a:extLst>
            </p:cNvPr>
            <p:cNvSpPr/>
            <p:nvPr/>
          </p:nvSpPr>
          <p:spPr>
            <a:xfrm>
              <a:off x="5608414" y="1917944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Oval 26">
              <a:extLst>
                <a:ext uri="{FF2B5EF4-FFF2-40B4-BE49-F238E27FC236}">
                  <a16:creationId xmlns:a16="http://schemas.microsoft.com/office/drawing/2014/main" id="{06498374-CCE1-A741-95BA-8D575CAD1068}"/>
                </a:ext>
              </a:extLst>
            </p:cNvPr>
            <p:cNvSpPr/>
            <p:nvPr/>
          </p:nvSpPr>
          <p:spPr>
            <a:xfrm>
              <a:off x="5445326" y="4599088"/>
              <a:ext cx="179778" cy="28769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6" name="Text Box 53">
            <a:extLst>
              <a:ext uri="{FF2B5EF4-FFF2-40B4-BE49-F238E27FC236}">
                <a16:creationId xmlns:a16="http://schemas.microsoft.com/office/drawing/2014/main" id="{928AFF5C-484B-D542-9CF4-D297C4B4267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9937" y="1842505"/>
            <a:ext cx="6023932" cy="12003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How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describe</a:t>
            </a:r>
            <a:r>
              <a:rPr lang="fr-CA" altLang="en-US" b="1" dirty="0"/>
              <a:t> a </a:t>
            </a:r>
            <a:r>
              <a:rPr lang="fr-CA" altLang="en-US" b="1" dirty="0" err="1"/>
              <a:t>crystal</a:t>
            </a:r>
            <a:r>
              <a:rPr lang="fr-CA" altLang="en-US" b="1" dirty="0"/>
              <a:t> </a:t>
            </a:r>
            <a:r>
              <a:rPr lang="fr-CA" altLang="en-US" b="1" dirty="0" err="1"/>
              <a:t>which</a:t>
            </a:r>
            <a:r>
              <a:rPr lang="fr-CA" altLang="en-US" b="1" dirty="0"/>
              <a:t> </a:t>
            </a:r>
            <a:r>
              <a:rPr lang="fr-CA" altLang="en-US" b="1" dirty="0" err="1"/>
              <a:t>contains</a:t>
            </a:r>
            <a:r>
              <a:rPr lang="fr-CA" altLang="en-US" b="1" dirty="0"/>
              <a:t> a certain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for </a:t>
            </a:r>
            <a:r>
              <a:rPr lang="fr-CA" altLang="en-US" b="1" dirty="0" err="1"/>
              <a:t>example</a:t>
            </a:r>
            <a:r>
              <a:rPr lang="fr-CA" altLang="en-US" b="1" dirty="0"/>
              <a:t> a </a:t>
            </a:r>
            <a:r>
              <a:rPr lang="fr-CA" altLang="en-US" b="1" dirty="0" err="1"/>
              <a:t>mirror</a:t>
            </a:r>
            <a:r>
              <a:rPr lang="fr-CA" altLang="en-US" b="1" dirty="0"/>
              <a:t> plane, but the </a:t>
            </a:r>
            <a:r>
              <a:rPr lang="fr-CA" altLang="en-US" b="1" dirty="0" err="1"/>
              <a:t>smallest</a:t>
            </a:r>
            <a:r>
              <a:rPr lang="fr-CA" altLang="en-US" b="1" dirty="0"/>
              <a:t> </a:t>
            </a:r>
            <a:r>
              <a:rPr lang="fr-CA" altLang="en-US" b="1" dirty="0" err="1"/>
              <a:t>cells</a:t>
            </a:r>
            <a:r>
              <a:rPr lang="fr-CA" altLang="en-US" b="1" dirty="0"/>
              <a:t> are incompatible </a:t>
            </a:r>
            <a:r>
              <a:rPr lang="fr-CA" altLang="en-US" b="1" dirty="0" err="1"/>
              <a:t>with</a:t>
            </a:r>
            <a:r>
              <a:rPr lang="fr-CA" altLang="en-US" b="1" dirty="0"/>
              <a:t> </a:t>
            </a:r>
            <a:r>
              <a:rPr lang="fr-CA" altLang="en-US" b="1" dirty="0" err="1"/>
              <a:t>these</a:t>
            </a:r>
            <a:r>
              <a:rPr lang="fr-CA" altLang="en-US" b="1" dirty="0"/>
              <a:t> </a:t>
            </a:r>
            <a:r>
              <a:rPr lang="fr-CA" altLang="en-US" b="1" dirty="0" err="1"/>
              <a:t>symmetry</a:t>
            </a:r>
            <a:r>
              <a:rPr lang="fr-CA" altLang="en-US" b="1" dirty="0"/>
              <a:t> </a:t>
            </a:r>
            <a:r>
              <a:rPr lang="fr-CA" altLang="en-US" b="1" dirty="0" err="1"/>
              <a:t>elements</a:t>
            </a:r>
            <a:r>
              <a:rPr lang="fr-CA" altLang="en-US" b="1" dirty="0"/>
              <a:t>.</a:t>
            </a:r>
            <a:endParaRPr lang="fr-CA" altLang="en-US" b="1" dirty="0">
              <a:latin typeface="Symbol" pitchFamily="2" charset="2"/>
            </a:endParaRPr>
          </a:p>
        </p:txBody>
      </p:sp>
      <p:sp>
        <p:nvSpPr>
          <p:cNvPr id="28" name="Rectangle 54">
            <a:extLst>
              <a:ext uri="{FF2B5EF4-FFF2-40B4-BE49-F238E27FC236}">
                <a16:creationId xmlns:a16="http://schemas.microsoft.com/office/drawing/2014/main" id="{D2EF3C19-B4B4-2644-8D40-F5A0F663747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68777" y="3252499"/>
            <a:ext cx="6660678" cy="92333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Aft>
                <a:spcPct val="30000"/>
              </a:spcAft>
            </a:pP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a </a:t>
            </a:r>
            <a:r>
              <a:rPr lang="fr-CA" altLang="en-US" b="1" dirty="0" err="1"/>
              <a:t>cell</a:t>
            </a:r>
            <a:r>
              <a:rPr lang="fr-CA" altLang="en-US" b="1" dirty="0"/>
              <a:t> of </a:t>
            </a:r>
            <a:r>
              <a:rPr lang="fr-CA" altLang="en-US" b="1" dirty="0" err="1"/>
              <a:t>higher</a:t>
            </a:r>
            <a:r>
              <a:rPr lang="fr-CA" altLang="en-US" b="1" dirty="0"/>
              <a:t> volume, </a:t>
            </a:r>
            <a:r>
              <a:rPr lang="fr-CA" altLang="en-US" b="1" dirty="0" err="1"/>
              <a:t>containing</a:t>
            </a:r>
            <a:r>
              <a:rPr lang="fr-CA" altLang="en-US" b="1" dirty="0"/>
              <a:t> more </a:t>
            </a:r>
            <a:r>
              <a:rPr lang="fr-CA" altLang="en-US" b="1" dirty="0" err="1"/>
              <a:t>than</a:t>
            </a:r>
            <a:r>
              <a:rPr lang="fr-CA" altLang="en-US" b="1" dirty="0"/>
              <a:t> one </a:t>
            </a:r>
            <a:r>
              <a:rPr lang="fr-CA" altLang="en-US" b="1" dirty="0" err="1"/>
              <a:t>lattice</a:t>
            </a:r>
            <a:r>
              <a:rPr lang="fr-CA" altLang="en-US" b="1" dirty="0"/>
              <a:t> point, a </a:t>
            </a:r>
            <a:r>
              <a:rPr lang="fr-CA" altLang="en-US" b="1" dirty="0" err="1"/>
              <a:t>so</a:t>
            </a:r>
            <a:r>
              <a:rPr lang="fr-CA" altLang="en-US" b="1" dirty="0"/>
              <a:t> </a:t>
            </a:r>
            <a:r>
              <a:rPr lang="fr-CA" altLang="en-US" b="1" dirty="0" err="1"/>
              <a:t>called</a:t>
            </a:r>
            <a:r>
              <a:rPr lang="fr-CA" altLang="en-US" b="1" dirty="0"/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centered</a:t>
            </a:r>
            <a:r>
              <a:rPr lang="fr-CA" altLang="en-US" b="1" dirty="0">
                <a:solidFill>
                  <a:schemeClr val="accent2"/>
                </a:solidFill>
              </a:rPr>
              <a:t> </a:t>
            </a:r>
            <a:r>
              <a:rPr lang="fr-CA" altLang="en-US" b="1" dirty="0" err="1">
                <a:solidFill>
                  <a:schemeClr val="accent2"/>
                </a:solidFill>
              </a:rPr>
              <a:t>cell</a:t>
            </a:r>
            <a:r>
              <a:rPr lang="fr-CA" altLang="en-US" b="1" dirty="0">
                <a:solidFill>
                  <a:schemeClr val="accent2"/>
                </a:solidFill>
              </a:rPr>
              <a:t>. </a:t>
            </a:r>
            <a:r>
              <a:rPr lang="fr-CA" altLang="en-US" b="1" dirty="0"/>
              <a:t>In </a:t>
            </a:r>
            <a:r>
              <a:rPr lang="fr-CA" altLang="en-US" b="1" dirty="0" err="1"/>
              <a:t>this</a:t>
            </a:r>
            <a:r>
              <a:rPr lang="fr-CA" altLang="en-US" b="1" dirty="0"/>
              <a:t> </a:t>
            </a:r>
            <a:r>
              <a:rPr lang="fr-CA" altLang="en-US" b="1" dirty="0" err="1"/>
              <a:t>example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have a C-</a:t>
            </a:r>
            <a:r>
              <a:rPr lang="fr-CA" altLang="en-US" b="1" dirty="0" err="1"/>
              <a:t>centered</a:t>
            </a:r>
            <a:r>
              <a:rPr lang="fr-CA" altLang="en-US" b="1" dirty="0"/>
              <a:t>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512131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09D24BE2-60D8-FC4E-9897-21B1E967CAF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Bravais Lattices</a:t>
            </a:r>
          </a:p>
        </p:txBody>
      </p:sp>
      <p:sp>
        <p:nvSpPr>
          <p:cNvPr id="23555" name="Rectangle 7">
            <a:extLst>
              <a:ext uri="{FF2B5EF4-FFF2-40B4-BE49-F238E27FC236}">
                <a16:creationId xmlns:a16="http://schemas.microsoft.com/office/drawing/2014/main" id="{A191CB84-67AB-6947-81D0-B3E0E9DFE762}"/>
              </a:ext>
            </a:extLst>
          </p:cNvPr>
          <p:cNvSpPr>
            <a:spLocks noGrp="1" noChangeArrowheads="1"/>
          </p:cNvSpPr>
          <p:nvPr>
            <p:ph type="body" sz="half" idx="2"/>
          </p:nvPr>
        </p:nvSpPr>
        <p:spPr>
          <a:xfrm>
            <a:off x="2133600" y="1981201"/>
            <a:ext cx="7543800" cy="4144963"/>
          </a:xfrm>
        </p:spPr>
        <p:txBody>
          <a:bodyPr/>
          <a:lstStyle/>
          <a:p>
            <a:r>
              <a:rPr lang="en-US" altLang="en-US" sz="2000" dirty="0"/>
              <a:t>Within each crystal system, different types of centering produce a total of 14 different lattices.</a:t>
            </a:r>
          </a:p>
          <a:p>
            <a:endParaRPr lang="en-US" altLang="en-US" sz="2000" dirty="0"/>
          </a:p>
          <a:p>
            <a:r>
              <a:rPr lang="en-US" altLang="en-US" sz="2000" dirty="0"/>
              <a:t>P – Simple</a:t>
            </a:r>
          </a:p>
          <a:p>
            <a:r>
              <a:rPr lang="en-US" altLang="en-US" sz="2000" dirty="0"/>
              <a:t>I – Body-centered</a:t>
            </a:r>
          </a:p>
          <a:p>
            <a:r>
              <a:rPr lang="en-US" altLang="en-US" sz="2000" dirty="0"/>
              <a:t>F – Face-centered</a:t>
            </a:r>
          </a:p>
          <a:p>
            <a:r>
              <a:rPr lang="en-US" altLang="en-US" sz="2000" dirty="0"/>
              <a:t>B – Base-centered (A, B, or C-centered)</a:t>
            </a:r>
          </a:p>
          <a:p>
            <a:endParaRPr lang="en-US" altLang="en-US" sz="2000" dirty="0"/>
          </a:p>
          <a:p>
            <a:r>
              <a:rPr lang="en-US" altLang="en-US" sz="2000" dirty="0">
                <a:solidFill>
                  <a:schemeClr val="tx1"/>
                </a:solidFill>
              </a:rPr>
              <a:t>All crystalline materials can have their crystal structure described by one of these Bravais lattices.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E81B08-1307-D84E-B8E9-0D6AA0413D5E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13826513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307F25-DC0A-B341-A250-195F06FAED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6012" y="13138"/>
            <a:ext cx="9144000" cy="68580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019F3CE-05CC-E94D-8200-5E5B8B3678BD}"/>
              </a:ext>
            </a:extLst>
          </p:cNvPr>
          <p:cNvSpPr txBox="1"/>
          <p:nvPr/>
        </p:nvSpPr>
        <p:spPr>
          <a:xfrm>
            <a:off x="5445526" y="628958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241730917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>
            <a:extLst>
              <a:ext uri="{FF2B5EF4-FFF2-40B4-BE49-F238E27FC236}">
                <a16:creationId xmlns:a16="http://schemas.microsoft.com/office/drawing/2014/main" id="{7B1AECFE-BD50-834F-BAC7-8001E2CF035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Bravais Lattices</a:t>
            </a:r>
          </a:p>
        </p:txBody>
      </p:sp>
      <p:sp>
        <p:nvSpPr>
          <p:cNvPr id="25603" name="Text Box 6">
            <a:extLst>
              <a:ext uri="{FF2B5EF4-FFF2-40B4-BE49-F238E27FC236}">
                <a16:creationId xmlns:a16="http://schemas.microsoft.com/office/drawing/2014/main" id="{2C36ADED-C8AB-1A44-90C7-DC1E1F7B14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8801" y="6124576"/>
            <a:ext cx="4143375" cy="123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 anchor="b">
            <a:spAutoFit/>
          </a:bodyPr>
          <a:lstStyle>
            <a:lvl1pPr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32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800">
                <a:solidFill>
                  <a:srgbClr val="000000"/>
                </a:solidFill>
              </a:rPr>
              <a:t>Cullity, B.D. and Stock, S.R., 2001, Elements of X-Ray Diffraction, 3</a:t>
            </a:r>
            <a:r>
              <a:rPr lang="en-US" altLang="en-US" sz="800" baseline="30000">
                <a:solidFill>
                  <a:srgbClr val="000000"/>
                </a:solidFill>
              </a:rPr>
              <a:t>rd</a:t>
            </a:r>
            <a:r>
              <a:rPr lang="en-US" altLang="en-US" sz="800">
                <a:solidFill>
                  <a:srgbClr val="000000"/>
                </a:solidFill>
              </a:rPr>
              <a:t> Ed., Addison-Wesley</a:t>
            </a:r>
          </a:p>
        </p:txBody>
      </p:sp>
      <p:pic>
        <p:nvPicPr>
          <p:cNvPr id="25604" name="Picture 8">
            <a:extLst>
              <a:ext uri="{FF2B5EF4-FFF2-40B4-BE49-F238E27FC236}">
                <a16:creationId xmlns:a16="http://schemas.microsoft.com/office/drawing/2014/main" id="{7D8BDEDE-8426-4F4F-9BCD-1F84513077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95" t="48184" r="8163"/>
          <a:stretch>
            <a:fillRect/>
          </a:stretch>
        </p:blipFill>
        <p:spPr bwMode="auto">
          <a:xfrm>
            <a:off x="2819400" y="1524000"/>
            <a:ext cx="6477000" cy="4489450"/>
          </a:xfrm>
          <a:prstGeom prst="rect">
            <a:avLst/>
          </a:prstGeom>
          <a:noFill/>
          <a:ln w="12700">
            <a:solidFill>
              <a:schemeClr val="accent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8529F2C-37A8-7948-A278-5C94D1E12BA3}"/>
              </a:ext>
            </a:extLst>
          </p:cNvPr>
          <p:cNvSpPr txBox="1"/>
          <p:nvPr/>
        </p:nvSpPr>
        <p:spPr>
          <a:xfrm>
            <a:off x="4765040" y="572254"/>
            <a:ext cx="452880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Courtesy: Charles Campana</a:t>
            </a:r>
          </a:p>
        </p:txBody>
      </p:sp>
    </p:spTree>
    <p:extLst>
      <p:ext uri="{BB962C8B-B14F-4D97-AF65-F5344CB8AC3E}">
        <p14:creationId xmlns:p14="http://schemas.microsoft.com/office/powerpoint/2010/main" val="5012121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2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68560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476" name="Picture 4" descr="2-fold screw axis">
            <a:extLst>
              <a:ext uri="{FF2B5EF4-FFF2-40B4-BE49-F238E27FC236}">
                <a16:creationId xmlns:a16="http://schemas.microsoft.com/office/drawing/2014/main" id="{5107A2C9-153F-2F49-A823-04585177B5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63920" y="1009650"/>
            <a:ext cx="5080000" cy="4838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3C96F4-4B65-2548-A621-8034A980A5E8}"/>
              </a:ext>
            </a:extLst>
          </p:cNvPr>
          <p:cNvSpPr txBox="1"/>
          <p:nvPr/>
        </p:nvSpPr>
        <p:spPr>
          <a:xfrm>
            <a:off x="2316480" y="6116320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  <p:pic>
        <p:nvPicPr>
          <p:cNvPr id="105478" name="Picture 6">
            <a:extLst>
              <a:ext uri="{FF2B5EF4-FFF2-40B4-BE49-F238E27FC236}">
                <a16:creationId xmlns:a16="http://schemas.microsoft.com/office/drawing/2014/main" id="{EAD259C3-EC6D-394F-A579-E0C9A3815F7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5919" y="1004061"/>
            <a:ext cx="3251201" cy="4844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985527-5FCB-274D-B5CA-BCE3012465E9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Two-fold Screw Axis		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41265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97F86F5-518A-9C4B-8EA5-5F8585682B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5112" r="1917" b="1926"/>
          <a:stretch/>
        </p:blipFill>
        <p:spPr>
          <a:xfrm rot="60000">
            <a:off x="1531923" y="497840"/>
            <a:ext cx="8953197" cy="5689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7F2F8CB-A79A-0242-9499-8DC7385B2C0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Three-fold Screw Axis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1816E0C-3A79-6B4A-835F-F22F98CDF277}"/>
              </a:ext>
            </a:extLst>
          </p:cNvPr>
          <p:cNvSpPr txBox="1"/>
          <p:nvPr/>
        </p:nvSpPr>
        <p:spPr>
          <a:xfrm>
            <a:off x="1778000" y="6289040"/>
            <a:ext cx="79054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Source: G.H Stout &amp; L.H. Jensen - X-Ray Structure Determination (A Practical Guide)</a:t>
            </a:r>
          </a:p>
        </p:txBody>
      </p:sp>
    </p:spTree>
    <p:extLst>
      <p:ext uri="{BB962C8B-B14F-4D97-AF65-F5344CB8AC3E}">
        <p14:creationId xmlns:p14="http://schemas.microsoft.com/office/powerpoint/2010/main" val="32219861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6FBAEAE-D286-584F-9B4C-1159FD81D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0" y="419100"/>
            <a:ext cx="9906000" cy="60198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C9417B79-E1DC-F241-9000-CA3BEE5AB2CC}"/>
              </a:ext>
            </a:extLst>
          </p:cNvPr>
          <p:cNvSpPr/>
          <p:nvPr/>
        </p:nvSpPr>
        <p:spPr>
          <a:xfrm>
            <a:off x="1307690" y="5860026"/>
            <a:ext cx="776749" cy="49161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8964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2020898" y="104361"/>
            <a:ext cx="6821804" cy="5786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Screw Axes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rotation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n</a:t>
            </a:r>
            <a:r>
              <a:rPr lang="en-US" sz="3200" baseline="-25000" dirty="0">
                <a:solidFill>
                  <a:schemeClr val="bg1"/>
                </a:solidFill>
              </a:rPr>
              <a:t>m </a:t>
            </a:r>
            <a:r>
              <a:rPr lang="en-US" sz="3200" dirty="0">
                <a:solidFill>
                  <a:schemeClr val="bg1"/>
                </a:solidFill>
              </a:rPr>
              <a:t>(e.g. 2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1</a:t>
            </a:r>
            <a:r>
              <a:rPr lang="en-US" sz="3200" dirty="0">
                <a:solidFill>
                  <a:schemeClr val="bg1"/>
                </a:solidFill>
              </a:rPr>
              <a:t>, 3</a:t>
            </a:r>
            <a:r>
              <a:rPr lang="en-US" sz="3200" baseline="-25000" dirty="0">
                <a:solidFill>
                  <a:schemeClr val="bg1"/>
                </a:solidFill>
              </a:rPr>
              <a:t>2</a:t>
            </a:r>
            <a:r>
              <a:rPr lang="en-US" sz="3200" dirty="0">
                <a:solidFill>
                  <a:schemeClr val="bg1"/>
                </a:solidFill>
              </a:rPr>
              <a:t>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Rotation as 360</a:t>
            </a:r>
            <a:r>
              <a:rPr lang="en-US" sz="3200" baseline="30000" dirty="0">
                <a:solidFill>
                  <a:schemeClr val="bg1"/>
                </a:solidFill>
              </a:rPr>
              <a:t>o</a:t>
            </a:r>
            <a:r>
              <a:rPr lang="en-US" sz="3200" dirty="0">
                <a:solidFill>
                  <a:schemeClr val="bg1"/>
                </a:solidFill>
              </a:rPr>
              <a:t>/n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m/n of a unit cell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first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4BB2767-0093-B14D-8F2D-677E6B3059E9}"/>
              </a:ext>
            </a:extLst>
          </p:cNvPr>
          <p:cNvSpPr txBox="1"/>
          <p:nvPr/>
        </p:nvSpPr>
        <p:spPr>
          <a:xfrm>
            <a:off x="7301736" y="6158982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76988052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3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38674056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Picture 2" descr="Crystallography. The symmetry of crystals">
            <a:extLst>
              <a:ext uri="{FF2B5EF4-FFF2-40B4-BE49-F238E27FC236}">
                <a16:creationId xmlns:a16="http://schemas.microsoft.com/office/drawing/2014/main" id="{995306EE-9860-8546-AACF-1FD9DC1F50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960" y="1739900"/>
            <a:ext cx="5080000" cy="337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4452" name="Picture 4" descr="Glide plane">
            <a:extLst>
              <a:ext uri="{FF2B5EF4-FFF2-40B4-BE49-F238E27FC236}">
                <a16:creationId xmlns:a16="http://schemas.microsoft.com/office/drawing/2014/main" id="{38F1FCB8-F742-554E-BAB4-B042A58A80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7600" y="1301750"/>
            <a:ext cx="5080000" cy="425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EE39E3E-EE15-0740-A8FB-E3389F22A02F}"/>
              </a:ext>
            </a:extLst>
          </p:cNvPr>
          <p:cNvSpPr txBox="1"/>
          <p:nvPr/>
        </p:nvSpPr>
        <p:spPr>
          <a:xfrm>
            <a:off x="680720" y="467360"/>
            <a:ext cx="980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Glide Plane		</a:t>
            </a:r>
            <a:endParaRPr lang="en-US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DA314C1-369D-0C42-9076-340604CA3BCF}"/>
              </a:ext>
            </a:extLst>
          </p:cNvPr>
          <p:cNvSpPr txBox="1"/>
          <p:nvPr/>
        </p:nvSpPr>
        <p:spPr>
          <a:xfrm>
            <a:off x="2054210" y="6067474"/>
            <a:ext cx="66205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CA" i="1" dirty="0">
                <a:hlinkClick r:id="rId4"/>
              </a:rPr>
              <a:t>M. Kastner, T. Medlock &amp; K. Brown, Univ. of Bucknell</a:t>
            </a:r>
            <a:r>
              <a:rPr lang="en-US" dirty="0"/>
              <a:t> </a:t>
            </a:r>
          </a:p>
          <a:p>
            <a:r>
              <a:rPr lang="en-US" dirty="0"/>
              <a:t>Source: https://</a:t>
            </a:r>
            <a:r>
              <a:rPr lang="en-US" dirty="0" err="1"/>
              <a:t>www.xtal.iqfr.csic.es</a:t>
            </a:r>
            <a:r>
              <a:rPr lang="en-US" dirty="0"/>
              <a:t>/</a:t>
            </a:r>
            <a:r>
              <a:rPr lang="en-US" dirty="0" err="1"/>
              <a:t>Cristalografia</a:t>
            </a:r>
            <a:r>
              <a:rPr lang="en-US" dirty="0"/>
              <a:t>/parte_03-en.html</a:t>
            </a:r>
          </a:p>
        </p:txBody>
      </p:sp>
    </p:spTree>
    <p:extLst>
      <p:ext uri="{BB962C8B-B14F-4D97-AF65-F5344CB8AC3E}">
        <p14:creationId xmlns:p14="http://schemas.microsoft.com/office/powerpoint/2010/main" val="16076684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2D0AAA-726B-0B4B-A39E-8C3090C3875D}"/>
              </a:ext>
            </a:extLst>
          </p:cNvPr>
          <p:cNvSpPr txBox="1"/>
          <p:nvPr/>
        </p:nvSpPr>
        <p:spPr>
          <a:xfrm>
            <a:off x="802034" y="685610"/>
            <a:ext cx="9300175" cy="48013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b="1" u="sng" dirty="0">
                <a:solidFill>
                  <a:schemeClr val="bg1"/>
                </a:solidFill>
              </a:rPr>
              <a:t>Glide Planes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Combination of translation and reflection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Designated as </a:t>
            </a:r>
            <a:r>
              <a:rPr lang="en-US" sz="3200" i="1" dirty="0">
                <a:solidFill>
                  <a:schemeClr val="bg1"/>
                </a:solidFill>
              </a:rPr>
              <a:t>a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b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c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n</a:t>
            </a:r>
            <a:r>
              <a:rPr lang="en-US" sz="3200" dirty="0">
                <a:solidFill>
                  <a:schemeClr val="bg1"/>
                </a:solidFill>
              </a:rPr>
              <a:t>, </a:t>
            </a:r>
            <a:r>
              <a:rPr lang="en-US" sz="3200" i="1" dirty="0">
                <a:solidFill>
                  <a:schemeClr val="bg1"/>
                </a:solidFill>
              </a:rPr>
              <a:t>d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Translation as </a:t>
            </a:r>
            <a:r>
              <a:rPr lang="en-US" sz="3200" i="1" dirty="0">
                <a:solidFill>
                  <a:schemeClr val="bg1"/>
                </a:solidFill>
              </a:rPr>
              <a:t>a/2</a:t>
            </a:r>
            <a:r>
              <a:rPr lang="en-US" sz="3200" dirty="0">
                <a:solidFill>
                  <a:schemeClr val="bg1"/>
                </a:solidFill>
              </a:rPr>
              <a:t> (a-glide), </a:t>
            </a:r>
            <a:r>
              <a:rPr lang="en-US" sz="3200" i="1" dirty="0">
                <a:solidFill>
                  <a:schemeClr val="bg1"/>
                </a:solidFill>
              </a:rPr>
              <a:t>b/2</a:t>
            </a:r>
            <a:r>
              <a:rPr lang="en-US" sz="3200" dirty="0">
                <a:solidFill>
                  <a:schemeClr val="bg1"/>
                </a:solidFill>
              </a:rPr>
              <a:t> (b-glide)or </a:t>
            </a:r>
            <a:r>
              <a:rPr lang="en-US" sz="3200" i="1" dirty="0">
                <a:solidFill>
                  <a:schemeClr val="bg1"/>
                </a:solidFill>
              </a:rPr>
              <a:t>c/2</a:t>
            </a:r>
            <a:r>
              <a:rPr lang="en-US" sz="3200" dirty="0">
                <a:solidFill>
                  <a:schemeClr val="bg1"/>
                </a:solidFill>
              </a:rPr>
              <a:t> (c-glide)</a:t>
            </a:r>
          </a:p>
          <a:p>
            <a:endParaRPr lang="en-US" sz="3200" dirty="0">
              <a:solidFill>
                <a:schemeClr val="bg1"/>
              </a:solidFill>
            </a:endParaRPr>
          </a:p>
          <a:p>
            <a:r>
              <a:rPr lang="en-US" sz="3200" dirty="0">
                <a:solidFill>
                  <a:schemeClr val="bg1"/>
                </a:solidFill>
              </a:rPr>
              <a:t>Symmetry element of the second kind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AB2AB3-8D88-5648-8ED9-4AC925F13355}"/>
              </a:ext>
            </a:extLst>
          </p:cNvPr>
          <p:cNvSpPr txBox="1"/>
          <p:nvPr/>
        </p:nvSpPr>
        <p:spPr>
          <a:xfrm>
            <a:off x="7415195" y="6172390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745317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B01B53-38D1-F543-BA1E-8FB89C115DA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and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 Planes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FD00E-03E3-134C-B212-96F5A8BB8B3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50540" y="2149293"/>
            <a:ext cx="8229627" cy="4211320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n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)/2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only occur F and I 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</a:rPr>
              <a:t>centred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lattices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i="1" dirty="0">
                <a:solidFill>
                  <a:schemeClr val="bg1"/>
                </a:solidFill>
                <a:latin typeface="Liberation Sans" pitchFamily="34"/>
              </a:rPr>
              <a:t>d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 glides translate along face diagonals at 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¼ along each direction, </a:t>
            </a:r>
            <a:r>
              <a:rPr lang="en-US" i="1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i.e.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a+b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a+c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)/4, or (</a:t>
            </a:r>
            <a:r>
              <a:rPr lang="en-US" dirty="0" err="1">
                <a:solidFill>
                  <a:schemeClr val="bg1"/>
                </a:solidFill>
                <a:latin typeface="Liberation Sans" pitchFamily="34"/>
                <a:cs typeface="Arial" pitchFamily="34"/>
              </a:rPr>
              <a:t>b+c</a:t>
            </a:r>
            <a:r>
              <a:rPr lang="en-US" dirty="0">
                <a:solidFill>
                  <a:schemeClr val="bg1"/>
                </a:solidFill>
                <a:latin typeface="Liberation Sans" pitchFamily="34"/>
                <a:cs typeface="Arial" pitchFamily="34"/>
              </a:rPr>
              <a:t>)/4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  <a:cs typeface="Arial" pitchFamily="34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E705253-CAFD-2342-A7A5-009F578A85EA}"/>
              </a:ext>
            </a:extLst>
          </p:cNvPr>
          <p:cNvSpPr txBox="1"/>
          <p:nvPr/>
        </p:nvSpPr>
        <p:spPr>
          <a:xfrm>
            <a:off x="7351399" y="6073923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16401435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333E5F3-42CB-9643-B2A4-DC5A6F1CCC9B}"/>
              </a:ext>
            </a:extLst>
          </p:cNvPr>
          <p:cNvCxnSpPr>
            <a:cxnSpLocks/>
          </p:cNvCxnSpPr>
          <p:nvPr/>
        </p:nvCxnSpPr>
        <p:spPr>
          <a:xfrm flipV="1">
            <a:off x="3425250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7625250-3E86-8A46-BA74-4BBEB0165858}"/>
              </a:ext>
            </a:extLst>
          </p:cNvPr>
          <p:cNvSpPr txBox="1"/>
          <p:nvPr/>
        </p:nvSpPr>
        <p:spPr>
          <a:xfrm>
            <a:off x="247829" y="3775807"/>
            <a:ext cx="982656" cy="523220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Rotation</a:t>
            </a:r>
          </a:p>
          <a:p>
            <a:r>
              <a:rPr lang="en-US" sz="1400" dirty="0"/>
              <a:t>Reflection</a:t>
            </a:r>
          </a:p>
        </p:txBody>
      </p:sp>
      <p:sp>
        <p:nvSpPr>
          <p:cNvPr id="16" name="U-Turn Arrow 15">
            <a:extLst>
              <a:ext uri="{FF2B5EF4-FFF2-40B4-BE49-F238E27FC236}">
                <a16:creationId xmlns:a16="http://schemas.microsoft.com/office/drawing/2014/main" id="{9D0728B0-65F3-D34E-BE3E-74C2DB33DC9F}"/>
              </a:ext>
            </a:extLst>
          </p:cNvPr>
          <p:cNvSpPr/>
          <p:nvPr/>
        </p:nvSpPr>
        <p:spPr>
          <a:xfrm rot="5400000" flipV="1">
            <a:off x="-217717" y="3932167"/>
            <a:ext cx="3888335" cy="741283"/>
          </a:xfrm>
          <a:prstGeom prst="uturnArrow">
            <a:avLst>
              <a:gd name="adj1" fmla="val 3732"/>
              <a:gd name="adj2" fmla="val 24291"/>
              <a:gd name="adj3" fmla="val 36343"/>
              <a:gd name="adj4" fmla="val 43750"/>
              <a:gd name="adj5" fmla="val 100000"/>
            </a:avLst>
          </a:prstGeom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92A7307-D173-634A-8356-615070234555}"/>
              </a:ext>
            </a:extLst>
          </p:cNvPr>
          <p:cNvSpPr txBox="1"/>
          <p:nvPr/>
        </p:nvSpPr>
        <p:spPr>
          <a:xfrm>
            <a:off x="5682294" y="4981171"/>
            <a:ext cx="2170338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Centrosymmetric subgroup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CD0AEFE-9885-3743-BD39-9755842FEDC1}"/>
              </a:ext>
            </a:extLst>
          </p:cNvPr>
          <p:cNvSpPr txBox="1"/>
          <p:nvPr/>
        </p:nvSpPr>
        <p:spPr>
          <a:xfrm>
            <a:off x="7163772" y="3170619"/>
            <a:ext cx="1686167" cy="95410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Unit cell translations</a:t>
            </a:r>
          </a:p>
          <a:p>
            <a:r>
              <a:rPr lang="en-US" sz="1400" dirty="0"/>
              <a:t>Centering</a:t>
            </a:r>
          </a:p>
          <a:p>
            <a:r>
              <a:rPr lang="en-US" sz="1400" dirty="0"/>
              <a:t>Screw Axes</a:t>
            </a:r>
          </a:p>
          <a:p>
            <a:r>
              <a:rPr lang="en-US" sz="1400" dirty="0"/>
              <a:t>Glide planes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D2E504-36C3-4743-84D2-5B4E7B42D543}"/>
              </a:ext>
            </a:extLst>
          </p:cNvPr>
          <p:cNvSpPr txBox="1"/>
          <p:nvPr/>
        </p:nvSpPr>
        <p:spPr>
          <a:xfrm>
            <a:off x="4525046" y="4095403"/>
            <a:ext cx="1914178" cy="52322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symmetry </a:t>
            </a:r>
          </a:p>
          <a:p>
            <a:r>
              <a:rPr lang="en-US" sz="1400" dirty="0"/>
              <a:t>of isolated objects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F760CA0-C593-1849-BC5C-0904BF9D5B2F}"/>
              </a:ext>
            </a:extLst>
          </p:cNvPr>
          <p:cNvSpPr txBox="1"/>
          <p:nvPr/>
        </p:nvSpPr>
        <p:spPr>
          <a:xfrm>
            <a:off x="4653838" y="5877644"/>
            <a:ext cx="16465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0070C0"/>
                </a:solidFill>
              </a:rPr>
              <a:t>11 Laue Groups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6A389-D9E1-EA44-8B5C-3AFB82E10617}"/>
              </a:ext>
            </a:extLst>
          </p:cNvPr>
          <p:cNvSpPr txBox="1"/>
          <p:nvPr/>
        </p:nvSpPr>
        <p:spPr>
          <a:xfrm>
            <a:off x="9219759" y="2035464"/>
            <a:ext cx="2288319" cy="738664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the ways in which </a:t>
            </a:r>
          </a:p>
          <a:p>
            <a:r>
              <a:rPr lang="en-US" sz="1400" dirty="0"/>
              <a:t>identical objects can be </a:t>
            </a:r>
          </a:p>
          <a:p>
            <a:r>
              <a:rPr lang="en-US" sz="1400" dirty="0"/>
              <a:t>arranged in an infinite lattice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5B155-8B6A-E140-943E-F797FF666DC4}"/>
              </a:ext>
            </a:extLst>
          </p:cNvPr>
          <p:cNvSpPr txBox="1"/>
          <p:nvPr/>
        </p:nvSpPr>
        <p:spPr>
          <a:xfrm>
            <a:off x="2027884" y="3125387"/>
            <a:ext cx="1825147" cy="954107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r>
              <a:rPr lang="en-US" sz="1400" dirty="0"/>
              <a:t>Proper rotation axes</a:t>
            </a:r>
          </a:p>
          <a:p>
            <a:r>
              <a:rPr lang="en-US" sz="1400" dirty="0"/>
              <a:t>Mirror planes</a:t>
            </a:r>
          </a:p>
          <a:p>
            <a:r>
              <a:rPr lang="en-US" sz="1400" dirty="0"/>
              <a:t>Inversion Center</a:t>
            </a:r>
          </a:p>
          <a:p>
            <a:r>
              <a:rPr lang="en-US" sz="1400" dirty="0"/>
              <a:t>Rotary Inversion Axes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BEBE087-A268-3A4A-812F-3677D18E5D29}"/>
              </a:ext>
            </a:extLst>
          </p:cNvPr>
          <p:cNvSpPr txBox="1"/>
          <p:nvPr/>
        </p:nvSpPr>
        <p:spPr>
          <a:xfrm>
            <a:off x="2222416" y="2036133"/>
            <a:ext cx="105625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7 Crystal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Systems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CEBB78E6-9FAB-FE44-AD5A-F9ACF57105E9}"/>
              </a:ext>
            </a:extLst>
          </p:cNvPr>
          <p:cNvSpPr txBox="1"/>
          <p:nvPr/>
        </p:nvSpPr>
        <p:spPr>
          <a:xfrm>
            <a:off x="7928744" y="2036133"/>
            <a:ext cx="11929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b="1" dirty="0">
                <a:solidFill>
                  <a:srgbClr val="2437BF"/>
                </a:solidFill>
              </a:rPr>
              <a:t>230 Space </a:t>
            </a:r>
          </a:p>
          <a:p>
            <a:pPr algn="ctr"/>
            <a:r>
              <a:rPr lang="en-US" b="1" dirty="0">
                <a:solidFill>
                  <a:srgbClr val="2437BF"/>
                </a:solidFill>
              </a:rPr>
              <a:t>Groups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70CF6ECE-5D52-2F42-809D-55A851BCEC60}"/>
              </a:ext>
            </a:extLst>
          </p:cNvPr>
          <p:cNvGrpSpPr/>
          <p:nvPr/>
        </p:nvGrpSpPr>
        <p:grpSpPr>
          <a:xfrm>
            <a:off x="4834626" y="654816"/>
            <a:ext cx="1155573" cy="3408964"/>
            <a:chOff x="4834626" y="1090653"/>
            <a:chExt cx="1155573" cy="3408964"/>
          </a:xfrm>
        </p:grpSpPr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B40F9138-1BB4-EB41-90C8-88F50599A4C3}"/>
                </a:ext>
              </a:extLst>
            </p:cNvPr>
            <p:cNvSpPr txBox="1"/>
            <p:nvPr/>
          </p:nvSpPr>
          <p:spPr>
            <a:xfrm>
              <a:off x="4834626" y="1090653"/>
              <a:ext cx="1155573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14 Bravais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Lattices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58EA3FB0-DDCC-B444-AD93-C78E2CACF04A}"/>
                </a:ext>
              </a:extLst>
            </p:cNvPr>
            <p:cNvSpPr txBox="1"/>
            <p:nvPr/>
          </p:nvSpPr>
          <p:spPr>
            <a:xfrm>
              <a:off x="4926254" y="3853286"/>
              <a:ext cx="97231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32 Point</a:t>
              </a:r>
            </a:p>
            <a:p>
              <a:pPr algn="ctr"/>
              <a:r>
                <a:rPr lang="en-US" b="1" dirty="0">
                  <a:solidFill>
                    <a:srgbClr val="2437BF"/>
                  </a:solidFill>
                </a:rPr>
                <a:t>Groups</a:t>
              </a: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CF530922-B20D-6448-B64E-C24014EBC003}"/>
              </a:ext>
            </a:extLst>
          </p:cNvPr>
          <p:cNvSpPr txBox="1"/>
          <p:nvPr/>
        </p:nvSpPr>
        <p:spPr>
          <a:xfrm>
            <a:off x="3126608" y="1317205"/>
            <a:ext cx="896015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Centering</a:t>
            </a:r>
          </a:p>
        </p:txBody>
      </p:sp>
      <p:cxnSp>
        <p:nvCxnSpPr>
          <p:cNvPr id="48" name="Straight Arrow Connector 47">
            <a:extLst>
              <a:ext uri="{FF2B5EF4-FFF2-40B4-BE49-F238E27FC236}">
                <a16:creationId xmlns:a16="http://schemas.microsoft.com/office/drawing/2014/main" id="{63DFE81F-5FB0-5A41-B247-2EC9365A3D63}"/>
              </a:ext>
            </a:extLst>
          </p:cNvPr>
          <p:cNvCxnSpPr>
            <a:cxnSpLocks/>
            <a:endCxn id="7" idx="0"/>
          </p:cNvCxnSpPr>
          <p:nvPr/>
        </p:nvCxnSpPr>
        <p:spPr>
          <a:xfrm>
            <a:off x="5477109" y="4691642"/>
            <a:ext cx="0" cy="1186002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73856426-0324-B940-B7B2-9984DD6D486C}"/>
              </a:ext>
            </a:extLst>
          </p:cNvPr>
          <p:cNvCxnSpPr>
            <a:cxnSpLocks/>
          </p:cNvCxnSpPr>
          <p:nvPr/>
        </p:nvCxnSpPr>
        <p:spPr>
          <a:xfrm>
            <a:off x="3425250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9353C2FE-A8E2-7B45-9206-9AF48DEE7443}"/>
              </a:ext>
            </a:extLst>
          </p:cNvPr>
          <p:cNvCxnSpPr>
            <a:cxnSpLocks/>
          </p:cNvCxnSpPr>
          <p:nvPr/>
        </p:nvCxnSpPr>
        <p:spPr>
          <a:xfrm flipV="1">
            <a:off x="6313398" y="2606538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BCAA14EB-C22D-2B4F-8024-6FD1E5DEF89D}"/>
              </a:ext>
            </a:extLst>
          </p:cNvPr>
          <p:cNvCxnSpPr>
            <a:cxnSpLocks/>
          </p:cNvCxnSpPr>
          <p:nvPr/>
        </p:nvCxnSpPr>
        <p:spPr>
          <a:xfrm>
            <a:off x="6313397" y="1203767"/>
            <a:ext cx="1279257" cy="938460"/>
          </a:xfrm>
          <a:prstGeom prst="straightConnector1">
            <a:avLst/>
          </a:prstGeom>
          <a:ln w="41275"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293AB846-EFDC-8D4D-9DE8-CD0367B07E6C}"/>
              </a:ext>
            </a:extLst>
          </p:cNvPr>
          <p:cNvSpPr txBox="1"/>
          <p:nvPr/>
        </p:nvSpPr>
        <p:spPr>
          <a:xfrm>
            <a:off x="7114693" y="1301147"/>
            <a:ext cx="1102161" cy="307777"/>
          </a:xfrm>
          <a:prstGeom prst="rect">
            <a:avLst/>
          </a:prstGeom>
          <a:solidFill>
            <a:schemeClr val="bg2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Point groups</a:t>
            </a:r>
          </a:p>
        </p:txBody>
      </p:sp>
      <p:pic>
        <p:nvPicPr>
          <p:cNvPr id="55" name="Picture 2" descr="Microscope Icon in Android Style This Microscope icon has Android ...">
            <a:extLst>
              <a:ext uri="{FF2B5EF4-FFF2-40B4-BE49-F238E27FC236}">
                <a16:creationId xmlns:a16="http://schemas.microsoft.com/office/drawing/2014/main" id="{6BB3A8CC-7F0E-FA48-AE96-A302C31D9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645" y="1154564"/>
            <a:ext cx="900354" cy="9804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1" name="TextBox 60">
            <a:extLst>
              <a:ext uri="{FF2B5EF4-FFF2-40B4-BE49-F238E27FC236}">
                <a16:creationId xmlns:a16="http://schemas.microsoft.com/office/drawing/2014/main" id="{2A08501D-A57A-564A-8EDE-37E8E8D7ADCF}"/>
              </a:ext>
            </a:extLst>
          </p:cNvPr>
          <p:cNvSpPr txBox="1"/>
          <p:nvPr/>
        </p:nvSpPr>
        <p:spPr>
          <a:xfrm>
            <a:off x="4585470" y="173613"/>
            <a:ext cx="1939185" cy="30777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sz="1400" dirty="0"/>
              <a:t>Describe infinite lattices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63DDCFA-9BB5-1442-A751-B210A9ACE5C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8758" t="7366" r="8142" b="7807"/>
          <a:stretch/>
        </p:blipFill>
        <p:spPr>
          <a:xfrm flipH="1">
            <a:off x="6410884" y="5556853"/>
            <a:ext cx="1089134" cy="1108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09034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C7893A-1B72-CE49-84A5-42EF695A87A3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Interpretation of Space Group Symbols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809EBE-28D0-6245-AB48-FC5345370E86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776639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Space group symbols consist of several parts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Bravais lattice type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None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List of symbols denoting type and orientation of symmetry elements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Must know the Crystal System in order to correctly interpret the space group symbol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56130706-5A95-274C-B291-7A1CAF5BCA06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7443862" y="2167789"/>
            <a:ext cx="2180611" cy="2542794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53EA690-165E-9740-B8E5-1E76641F821D}"/>
              </a:ext>
            </a:extLst>
          </p:cNvPr>
          <p:cNvSpPr txBox="1"/>
          <p:nvPr/>
        </p:nvSpPr>
        <p:spPr>
          <a:xfrm>
            <a:off x="7556918" y="6130629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50680365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BB5982-8334-5A4F-AF05-D6FD994B4AA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174473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Representations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30BEB85-5CBC-5E49-BC9C-C37103D5F20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1186" y="876204"/>
            <a:ext cx="8229627" cy="5807323"/>
          </a:xfrm>
        </p:spPr>
        <p:txBody>
          <a:bodyPr>
            <a:normAutofit/>
          </a:bodyPr>
          <a:lstStyle/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Graphical Representation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Qualitative and Symbolic</a:t>
            </a:r>
          </a:p>
          <a:p>
            <a:pPr marL="391910" lvl="1" indent="0" hangingPunct="0">
              <a:lnSpc>
                <a:spcPct val="12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Non-mathematical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Visually intuitive (for the most part)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Equivalent positions (</a:t>
            </a:r>
            <a:r>
              <a:rPr lang="en-US" sz="1800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)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Simple algebraic expressions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humans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Easy to transform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Numerically oriented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Good for computers</a:t>
            </a:r>
          </a:p>
          <a:p>
            <a:pPr lvl="0">
              <a:lnSpc>
                <a:spcPct val="140000"/>
              </a:lnSpc>
              <a:spcBef>
                <a:spcPts val="0"/>
              </a:spcBef>
              <a:spcAft>
                <a:spcPts val="600"/>
              </a:spcAft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</a:rPr>
              <a:t>ORTEP Representation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Compact notation of symmetry operation and unit cell translations</a:t>
            </a:r>
          </a:p>
          <a:p>
            <a:pPr marL="391910" lvl="1" indent="0" hangingPunct="0">
              <a:lnSpc>
                <a:spcPct val="140000"/>
              </a:lnSpc>
              <a:spcBef>
                <a:spcPts val="0"/>
              </a:spcBef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1800" dirty="0">
                <a:solidFill>
                  <a:schemeClr val="bg1"/>
                </a:solidFill>
                <a:latin typeface="Liberation Sans" pitchFamily="34"/>
                <a:cs typeface="Tahoma" pitchFamily="2"/>
              </a:rPr>
              <a:t>  Related representations found in PLATON, XP, and CIF</a:t>
            </a:r>
          </a:p>
        </p:txBody>
      </p:sp>
    </p:spTree>
    <p:extLst>
      <p:ext uri="{BB962C8B-B14F-4D97-AF65-F5344CB8AC3E}">
        <p14:creationId xmlns:p14="http://schemas.microsoft.com/office/powerpoint/2010/main" val="46304288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E2091-C91B-AC44-AF00-997EF83A379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Graphical Representation of Symmetry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F5A56C-309D-7641-94FB-1DB91D0FDA4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79021" y="2100598"/>
            <a:ext cx="4015695" cy="4207074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Proper rotations depicted as symbols with the number of vertices which corresponds to n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359" dirty="0">
                <a:solidFill>
                  <a:schemeClr val="bg1"/>
                </a:solidFill>
                <a:latin typeface="Liberation Sans" pitchFamily="34"/>
              </a:rPr>
              <a:t>Screw axes have same symbol, but have “tails”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359" dirty="0">
              <a:solidFill>
                <a:schemeClr val="bg1"/>
              </a:solidFill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8D87EC11-565E-484B-A246-1BA3489F0FC8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197285" y="2100598"/>
            <a:ext cx="4015368" cy="2984664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92D7B8-CA6D-DE4A-A9B2-A671B70D3A54}"/>
              </a:ext>
            </a:extLst>
          </p:cNvPr>
          <p:cNvSpPr txBox="1"/>
          <p:nvPr/>
        </p:nvSpPr>
        <p:spPr>
          <a:xfrm>
            <a:off x="6500749" y="6130628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31269545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>
            <a:extLst>
              <a:ext uri="{FF2B5EF4-FFF2-40B4-BE49-F238E27FC236}">
                <a16:creationId xmlns:a16="http://schemas.microsoft.com/office/drawing/2014/main" id="{BE7C89A6-5E2D-674F-9FEA-D20EF6C391E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2155825" y="344488"/>
            <a:ext cx="8001000" cy="3429000"/>
          </a:xfrm>
        </p:spPr>
        <p:txBody>
          <a:bodyPr/>
          <a:lstStyle/>
          <a:p>
            <a:pPr eaLnBrk="1" hangingPunct="1">
              <a:defRPr/>
            </a:pP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Space Groups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and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Crystallographic</a:t>
            </a:r>
            <a:b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</a:br>
            <a:r>
              <a:rPr lang="en-US" sz="5400" b="1" i="1" dirty="0">
                <a:effectLst>
                  <a:outerShdw blurRad="38100" dist="38100" dir="2700000" algn="tl">
                    <a:srgbClr val="DDDDDD"/>
                  </a:outerShdw>
                </a:effectLst>
                <a:latin typeface="Arial" charset="0"/>
              </a:rPr>
              <a:t>Symmetry</a:t>
            </a:r>
            <a:endParaRPr lang="en-US" dirty="0">
              <a:latin typeface="Arial" charset="0"/>
              <a:cs typeface="+mj-cs"/>
            </a:endParaRPr>
          </a:p>
        </p:txBody>
      </p:sp>
      <p:sp>
        <p:nvSpPr>
          <p:cNvPr id="2051" name="Text Box 3">
            <a:extLst>
              <a:ext uri="{FF2B5EF4-FFF2-40B4-BE49-F238E27FC236}">
                <a16:creationId xmlns:a16="http://schemas.microsoft.com/office/drawing/2014/main" id="{8EF07CA9-B899-0340-BFF0-FE75B3C68BA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676400" y="5257801"/>
            <a:ext cx="8763000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Fachschule Raumgruppe</a:t>
            </a:r>
          </a:p>
          <a:p>
            <a:pPr algn="ctr">
              <a:defRPr/>
            </a:pPr>
            <a:r>
              <a:rPr lang="en-US" b="1" i="1">
                <a:latin typeface="Arial" charset="0"/>
                <a:ea typeface="ＭＳ Ｐゴシック" charset="0"/>
              </a:rPr>
              <a:t>Brandeis University</a:t>
            </a:r>
          </a:p>
        </p:txBody>
      </p:sp>
      <p:sp>
        <p:nvSpPr>
          <p:cNvPr id="2052" name="Text Box 4">
            <a:extLst>
              <a:ext uri="{FF2B5EF4-FFF2-40B4-BE49-F238E27FC236}">
                <a16:creationId xmlns:a16="http://schemas.microsoft.com/office/drawing/2014/main" id="{A408CADF-D63C-DB41-8A9A-CDAAD47639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981201" y="4114801"/>
            <a:ext cx="8099425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A tutorial</a:t>
            </a:r>
          </a:p>
          <a:p>
            <a:pPr algn="ctr" eaLnBrk="1" hangingPunct="1"/>
            <a:r>
              <a:rPr lang="en-US" altLang="en-US" b="1" i="1">
                <a:latin typeface="Arial" panose="020B0604020202020204" pitchFamily="34" charset="0"/>
              </a:rPr>
              <a:t>Version 1.55m</a:t>
            </a:r>
          </a:p>
        </p:txBody>
      </p:sp>
    </p:spTree>
    <p:extLst>
      <p:ext uri="{BB962C8B-B14F-4D97-AF65-F5344CB8AC3E}">
        <p14:creationId xmlns:p14="http://schemas.microsoft.com/office/powerpoint/2010/main" val="37397146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AB4B3B-1480-E24B-B1C9-7E83D82850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3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453294" y="0"/>
            <a:ext cx="72854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47678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>
            <a:extLst>
              <a:ext uri="{FF2B5EF4-FFF2-40B4-BE49-F238E27FC236}">
                <a16:creationId xmlns:a16="http://schemas.microsoft.com/office/drawing/2014/main" id="{EBC0C66E-146E-A340-84EE-966648380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52600" y="304801"/>
            <a:ext cx="8686800" cy="59708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by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Jerry P. Jasinski (Keene state college)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and 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Bruce M. Foxman (Brandeis University)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(Mac-compatible version by Ian S. Batson, 2015)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Copyright 2004-2015 </a:t>
            </a:r>
          </a:p>
          <a:p>
            <a:pPr eaLnBrk="1" hangingPunct="1">
              <a:spcBef>
                <a:spcPct val="50000"/>
              </a:spcBef>
            </a:pPr>
            <a:endParaRPr lang="en-US" altLang="en-US">
              <a:effectLst>
                <a:outerShdw blurRad="38100" dist="38100" dir="2700000" algn="tl">
                  <a:srgbClr val="C0C0C0"/>
                </a:outerShdw>
              </a:effectLst>
              <a:latin typeface="Arial Black" panose="020B0604020202020204" pitchFamily="34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altLang="en-US" sz="2000">
                <a:effectLst>
                  <a:outerShdw blurRad="38100" dist="38100" dir="2700000" algn="tl">
                    <a:srgbClr val="C0C0C0"/>
                  </a:outerShdw>
                </a:effectLst>
                <a:latin typeface="Arial Black" panose="020B0604020202020204" pitchFamily="34" charset="0"/>
              </a:rPr>
              <a:t>Support by the National science Foundation through grants DMR-0504000 (Brandeis university) and DMR-0303450 (Clemson University) is gratefully acknowledged</a:t>
            </a:r>
          </a:p>
        </p:txBody>
      </p:sp>
      <p:sp>
        <p:nvSpPr>
          <p:cNvPr id="3076" name="Text Box 4">
            <a:extLst>
              <a:ext uri="{FF2B5EF4-FFF2-40B4-BE49-F238E27FC236}">
                <a16:creationId xmlns:a16="http://schemas.microsoft.com/office/drawing/2014/main" id="{3881316C-EDCC-0848-90DB-64907D0E7F9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318750" y="11113"/>
            <a:ext cx="27305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1400">
                <a:latin typeface="Times New Roman" charset="0"/>
                <a:ea typeface="ＭＳ Ｐゴシック" charset="0"/>
              </a:rPr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369944483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C7D03B90-208F-3E42-896C-6A84897B40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 sz="1400" dirty="0">
              <a:latin typeface="Times New Roman" panose="02020603050405020304" pitchFamily="18" charset="0"/>
            </a:endParaRPr>
          </a:p>
        </p:txBody>
      </p:sp>
      <p:sp>
        <p:nvSpPr>
          <p:cNvPr id="53250" name="Line 2">
            <a:extLst>
              <a:ext uri="{FF2B5EF4-FFF2-40B4-BE49-F238E27FC236}">
                <a16:creationId xmlns:a16="http://schemas.microsoft.com/office/drawing/2014/main" id="{6DF0F3A7-DE5A-A34E-BF36-DA3A589FA4C9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1" name="Line 3">
            <a:extLst>
              <a:ext uri="{FF2B5EF4-FFF2-40B4-BE49-F238E27FC236}">
                <a16:creationId xmlns:a16="http://schemas.microsoft.com/office/drawing/2014/main" id="{B6E15ACB-9168-4F41-8730-D069557C8F7D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2" name="Line 4">
            <a:extLst>
              <a:ext uri="{FF2B5EF4-FFF2-40B4-BE49-F238E27FC236}">
                <a16:creationId xmlns:a16="http://schemas.microsoft.com/office/drawing/2014/main" id="{DFB5F2A4-1D51-724A-8506-3A76ECC89C75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3" name="Line 5">
            <a:extLst>
              <a:ext uri="{FF2B5EF4-FFF2-40B4-BE49-F238E27FC236}">
                <a16:creationId xmlns:a16="http://schemas.microsoft.com/office/drawing/2014/main" id="{86A606F1-A0CC-0545-B01C-3A9BDCF45467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4" name="Line 6">
            <a:extLst>
              <a:ext uri="{FF2B5EF4-FFF2-40B4-BE49-F238E27FC236}">
                <a16:creationId xmlns:a16="http://schemas.microsoft.com/office/drawing/2014/main" id="{40BB72E6-7DBE-C941-833D-E54AC4DDAD93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5" name="Line 7">
            <a:extLst>
              <a:ext uri="{FF2B5EF4-FFF2-40B4-BE49-F238E27FC236}">
                <a16:creationId xmlns:a16="http://schemas.microsoft.com/office/drawing/2014/main" id="{E470B896-85FD-8844-94B5-CAFBCF57848D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53257" name="Oval 9">
            <a:extLst>
              <a:ext uri="{FF2B5EF4-FFF2-40B4-BE49-F238E27FC236}">
                <a16:creationId xmlns:a16="http://schemas.microsoft.com/office/drawing/2014/main" id="{AEC05D74-EE4D-AA49-8D4E-6C07A4499549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76801" y="1676401"/>
            <a:ext cx="403225" cy="403225"/>
          </a:xfrm>
          <a:prstGeom prst="ellipse">
            <a:avLst/>
          </a:prstGeom>
          <a:noFill/>
          <a:ln w="12700">
            <a:solidFill>
              <a:srgbClr val="00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53258" name="Rectangle 10">
            <a:extLst>
              <a:ext uri="{FF2B5EF4-FFF2-40B4-BE49-F238E27FC236}">
                <a16:creationId xmlns:a16="http://schemas.microsoft.com/office/drawing/2014/main" id="{B1E7B583-0B68-BF49-93EF-5036030C75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57800" y="1752600"/>
            <a:ext cx="2730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 dirty="0">
                <a:solidFill>
                  <a:srgbClr val="000000"/>
                </a:solidFill>
                <a:latin typeface="Arial" charset="0"/>
                <a:ea typeface="ＭＳ Ｐゴシック" charset="0"/>
              </a:rPr>
              <a:t>+</a:t>
            </a:r>
          </a:p>
        </p:txBody>
      </p:sp>
      <p:grpSp>
        <p:nvGrpSpPr>
          <p:cNvPr id="53259" name="Group 11">
            <a:extLst>
              <a:ext uri="{FF2B5EF4-FFF2-40B4-BE49-F238E27FC236}">
                <a16:creationId xmlns:a16="http://schemas.microsoft.com/office/drawing/2014/main" id="{C79EBD39-4889-354B-A193-8EE50ECFD3D7}"/>
              </a:ext>
            </a:extLst>
          </p:cNvPr>
          <p:cNvGrpSpPr>
            <a:grpSpLocks/>
          </p:cNvGrpSpPr>
          <p:nvPr/>
        </p:nvGrpSpPr>
        <p:grpSpPr bwMode="auto">
          <a:xfrm>
            <a:off x="7543800" y="1676401"/>
            <a:ext cx="654050" cy="403225"/>
            <a:chOff x="3840" y="1056"/>
            <a:chExt cx="412" cy="254"/>
          </a:xfrm>
        </p:grpSpPr>
        <p:sp>
          <p:nvSpPr>
            <p:cNvPr id="32809" name="Oval 12">
              <a:extLst>
                <a:ext uri="{FF2B5EF4-FFF2-40B4-BE49-F238E27FC236}">
                  <a16:creationId xmlns:a16="http://schemas.microsoft.com/office/drawing/2014/main" id="{5ED5DC57-2026-2F4E-974B-B4FE599E491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840" y="1056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1" name="Rectangle 13">
              <a:extLst>
                <a:ext uri="{FF2B5EF4-FFF2-40B4-BE49-F238E27FC236}">
                  <a16:creationId xmlns:a16="http://schemas.microsoft.com/office/drawing/2014/main" id="{0E1A41C1-AA48-B841-8E28-112176EAA5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80" y="1104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2" name="Group 14">
            <a:extLst>
              <a:ext uri="{FF2B5EF4-FFF2-40B4-BE49-F238E27FC236}">
                <a16:creationId xmlns:a16="http://schemas.microsoft.com/office/drawing/2014/main" id="{AB5E8570-5920-E243-8FF6-E2D706CE6FB7}"/>
              </a:ext>
            </a:extLst>
          </p:cNvPr>
          <p:cNvGrpSpPr>
            <a:grpSpLocks/>
          </p:cNvGrpSpPr>
          <p:nvPr/>
        </p:nvGrpSpPr>
        <p:grpSpPr bwMode="auto">
          <a:xfrm>
            <a:off x="6781800" y="3505201"/>
            <a:ext cx="654050" cy="403225"/>
            <a:chOff x="3312" y="2208"/>
            <a:chExt cx="412" cy="254"/>
          </a:xfrm>
        </p:grpSpPr>
        <p:sp>
          <p:nvSpPr>
            <p:cNvPr id="32807" name="Oval 15">
              <a:extLst>
                <a:ext uri="{FF2B5EF4-FFF2-40B4-BE49-F238E27FC236}">
                  <a16:creationId xmlns:a16="http://schemas.microsoft.com/office/drawing/2014/main" id="{D9734394-CC45-8042-B7AF-6CA5F30CD95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12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4" name="Rectangle 16">
              <a:extLst>
                <a:ext uri="{FF2B5EF4-FFF2-40B4-BE49-F238E27FC236}">
                  <a16:creationId xmlns:a16="http://schemas.microsoft.com/office/drawing/2014/main" id="{F5AA0095-5959-1149-B9CC-CD8B530C253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2208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5" name="Group 17">
            <a:extLst>
              <a:ext uri="{FF2B5EF4-FFF2-40B4-BE49-F238E27FC236}">
                <a16:creationId xmlns:a16="http://schemas.microsoft.com/office/drawing/2014/main" id="{6BAAEA90-4E97-164C-8B66-287A485FCC98}"/>
              </a:ext>
            </a:extLst>
          </p:cNvPr>
          <p:cNvGrpSpPr>
            <a:grpSpLocks/>
          </p:cNvGrpSpPr>
          <p:nvPr/>
        </p:nvGrpSpPr>
        <p:grpSpPr bwMode="auto">
          <a:xfrm>
            <a:off x="4038600" y="3505201"/>
            <a:ext cx="654050" cy="403225"/>
            <a:chOff x="1584" y="2208"/>
            <a:chExt cx="412" cy="254"/>
          </a:xfrm>
        </p:grpSpPr>
        <p:sp>
          <p:nvSpPr>
            <p:cNvPr id="32805" name="Oval 18">
              <a:extLst>
                <a:ext uri="{FF2B5EF4-FFF2-40B4-BE49-F238E27FC236}">
                  <a16:creationId xmlns:a16="http://schemas.microsoft.com/office/drawing/2014/main" id="{996C2C87-01F5-7741-B016-B0A15A5656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84" y="2208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53267" name="Rectangle 19">
              <a:extLst>
                <a:ext uri="{FF2B5EF4-FFF2-40B4-BE49-F238E27FC236}">
                  <a16:creationId xmlns:a16="http://schemas.microsoft.com/office/drawing/2014/main" id="{4B59CAD9-E718-B44B-AFEC-9876506E64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24" y="2256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53268" name="Group 20">
            <a:extLst>
              <a:ext uri="{FF2B5EF4-FFF2-40B4-BE49-F238E27FC236}">
                <a16:creationId xmlns:a16="http://schemas.microsoft.com/office/drawing/2014/main" id="{1C5E84EB-9787-2248-BAA3-C8C4488847E4}"/>
              </a:ext>
            </a:extLst>
          </p:cNvPr>
          <p:cNvGrpSpPr>
            <a:grpSpLocks/>
          </p:cNvGrpSpPr>
          <p:nvPr/>
        </p:nvGrpSpPr>
        <p:grpSpPr bwMode="auto">
          <a:xfrm>
            <a:off x="4325938" y="4800601"/>
            <a:ext cx="2417763" cy="504825"/>
            <a:chOff x="1669" y="3024"/>
            <a:chExt cx="1523" cy="318"/>
          </a:xfrm>
        </p:grpSpPr>
        <p:graphicFrame>
          <p:nvGraphicFramePr>
            <p:cNvPr id="32803" name="Object 21">
              <a:extLst>
                <a:ext uri="{FF2B5EF4-FFF2-40B4-BE49-F238E27FC236}">
                  <a16:creationId xmlns:a16="http://schemas.microsoft.com/office/drawing/2014/main" id="{82F96F0D-1CC5-714A-B674-310752EDB2B8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376" y="3024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449" name="Equation" r:id="rId3" imgW="12001500" imgH="4686300" progId="Equation.3">
                    <p:embed/>
                  </p:oleObj>
                </mc:Choice>
                <mc:Fallback>
                  <p:oleObj name="Equation" r:id="rId3" imgW="12001500" imgH="4686300" progId="Equation.3">
                    <p:embed/>
                    <p:pic>
                      <p:nvPicPr>
                        <p:cNvPr id="32803" name="Object 21">
                          <a:extLst>
                            <a:ext uri="{FF2B5EF4-FFF2-40B4-BE49-F238E27FC236}">
                              <a16:creationId xmlns:a16="http://schemas.microsoft.com/office/drawing/2014/main" id="{82F96F0D-1CC5-714A-B674-310752EDB2B8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376" y="3024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3270" name="Rectangle 22">
              <a:extLst>
                <a:ext uri="{FF2B5EF4-FFF2-40B4-BE49-F238E27FC236}">
                  <a16:creationId xmlns:a16="http://schemas.microsoft.com/office/drawing/2014/main" id="{8EF52336-F162-E44C-998C-CCBFF818F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9" y="3066"/>
              <a:ext cx="409" cy="23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spcBef>
                  <a:spcPct val="50000"/>
                </a:spcBef>
                <a:defRPr/>
              </a:pPr>
              <a:r>
                <a:rPr lang="en-US" b="1" i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Z</a:t>
              </a:r>
              <a:r>
                <a:rPr lang="en-US" b="1" dirty="0">
                  <a:solidFill>
                    <a:srgbClr val="FF0000"/>
                  </a:solidFill>
                  <a:latin typeface="Times New Roman" charset="0"/>
                  <a:ea typeface="ＭＳ Ｐゴシック" charset="0"/>
                </a:rPr>
                <a:t>=1;</a:t>
              </a:r>
            </a:p>
          </p:txBody>
        </p:sp>
      </p:grpSp>
      <p:graphicFrame>
        <p:nvGraphicFramePr>
          <p:cNvPr id="53272" name="Object 24">
            <a:extLst>
              <a:ext uri="{FF2B5EF4-FFF2-40B4-BE49-F238E27FC236}">
                <a16:creationId xmlns:a16="http://schemas.microsoft.com/office/drawing/2014/main" id="{5E57E9B5-DEA4-D64A-9140-11E5B8ABD72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8382001" y="1676401"/>
          <a:ext cx="1770063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0" name="Equation" r:id="rId5" imgW="16383000" imgH="4686300" progId="Equation.3">
                  <p:embed/>
                </p:oleObj>
              </mc:Choice>
              <mc:Fallback>
                <p:oleObj name="Equation" r:id="rId5" imgW="16383000" imgH="4686300" progId="Equation.3">
                  <p:embed/>
                  <p:pic>
                    <p:nvPicPr>
                      <p:cNvPr id="53272" name="Object 24">
                        <a:extLst>
                          <a:ext uri="{FF2B5EF4-FFF2-40B4-BE49-F238E27FC236}">
                            <a16:creationId xmlns:a16="http://schemas.microsoft.com/office/drawing/2014/main" id="{5E57E9B5-DEA4-D64A-9140-11E5B8ABD72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382001" y="1676401"/>
                        <a:ext cx="1770063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3" name="Object 25">
            <a:extLst>
              <a:ext uri="{FF2B5EF4-FFF2-40B4-BE49-F238E27FC236}">
                <a16:creationId xmlns:a16="http://schemas.microsoft.com/office/drawing/2014/main" id="{1FDA9E2C-3FD9-E042-86D2-08C873DCBFE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905001" y="3505201"/>
          <a:ext cx="1768475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1" name="Equation" r:id="rId7" imgW="16383000" imgH="4686300" progId="Equation.3">
                  <p:embed/>
                </p:oleObj>
              </mc:Choice>
              <mc:Fallback>
                <p:oleObj name="Equation" r:id="rId7" imgW="16383000" imgH="4686300" progId="Equation.3">
                  <p:embed/>
                  <p:pic>
                    <p:nvPicPr>
                      <p:cNvPr id="53273" name="Object 25">
                        <a:extLst>
                          <a:ext uri="{FF2B5EF4-FFF2-40B4-BE49-F238E27FC236}">
                            <a16:creationId xmlns:a16="http://schemas.microsoft.com/office/drawing/2014/main" id="{1FDA9E2C-3FD9-E042-86D2-08C873DCBFE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05001" y="3505201"/>
                        <a:ext cx="1768475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4" name="Object 26">
            <a:extLst>
              <a:ext uri="{FF2B5EF4-FFF2-40B4-BE49-F238E27FC236}">
                <a16:creationId xmlns:a16="http://schemas.microsoft.com/office/drawing/2014/main" id="{0F2284B0-18C9-9A4B-9EE2-5CDC7C13430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848600" y="3505201"/>
          <a:ext cx="2243138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2" name="Equation" r:id="rId9" imgW="20777200" imgH="4686300" progId="Equation.3">
                  <p:embed/>
                </p:oleObj>
              </mc:Choice>
              <mc:Fallback>
                <p:oleObj name="Equation" r:id="rId9" imgW="20777200" imgH="4686300" progId="Equation.3">
                  <p:embed/>
                  <p:pic>
                    <p:nvPicPr>
                      <p:cNvPr id="53274" name="Object 26">
                        <a:extLst>
                          <a:ext uri="{FF2B5EF4-FFF2-40B4-BE49-F238E27FC236}">
                            <a16:creationId xmlns:a16="http://schemas.microsoft.com/office/drawing/2014/main" id="{0F2284B0-18C9-9A4B-9EE2-5CDC7C13430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848600" y="3505201"/>
                        <a:ext cx="2243138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3275" name="Object 27">
            <a:extLst>
              <a:ext uri="{FF2B5EF4-FFF2-40B4-BE49-F238E27FC236}">
                <a16:creationId xmlns:a16="http://schemas.microsoft.com/office/drawing/2014/main" id="{7ACBDA81-0A1F-6341-8656-E1A499C6358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971800" y="1600201"/>
          <a:ext cx="1295400" cy="504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3" name="Equation" r:id="rId11" imgW="12001500" imgH="4686300" progId="Equation.3">
                  <p:embed/>
                </p:oleObj>
              </mc:Choice>
              <mc:Fallback>
                <p:oleObj name="Equation" r:id="rId11" imgW="12001500" imgH="4686300" progId="Equation.3">
                  <p:embed/>
                  <p:pic>
                    <p:nvPicPr>
                      <p:cNvPr id="53275" name="Object 27">
                        <a:extLst>
                          <a:ext uri="{FF2B5EF4-FFF2-40B4-BE49-F238E27FC236}">
                            <a16:creationId xmlns:a16="http://schemas.microsoft.com/office/drawing/2014/main" id="{7ACBDA81-0A1F-6341-8656-E1A499C6358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71800" y="1600201"/>
                        <a:ext cx="1295400" cy="504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2787" name="Object 28">
            <a:extLst>
              <a:ext uri="{FF2B5EF4-FFF2-40B4-BE49-F238E27FC236}">
                <a16:creationId xmlns:a16="http://schemas.microsoft.com/office/drawing/2014/main" id="{8EE19989-80BB-2247-81AD-336CAEE2BEE0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676400" cy="655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454" name="Equation" r:id="rId12" imgW="12001500" imgH="4686300" progId="Equation.3">
                  <p:embed/>
                </p:oleObj>
              </mc:Choice>
              <mc:Fallback>
                <p:oleObj name="Equation" r:id="rId12" imgW="12001500" imgH="4686300" progId="Equation.3">
                  <p:embed/>
                  <p:pic>
                    <p:nvPicPr>
                      <p:cNvPr id="32787" name="Object 28">
                        <a:extLst>
                          <a:ext uri="{FF2B5EF4-FFF2-40B4-BE49-F238E27FC236}">
                            <a16:creationId xmlns:a16="http://schemas.microsoft.com/office/drawing/2014/main" id="{8EE19989-80BB-2247-81AD-336CAEE2BEE0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3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676400" cy="655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788" name="AutoShape 29">
            <a:extLst>
              <a:ext uri="{FF2B5EF4-FFF2-40B4-BE49-F238E27FC236}">
                <a16:creationId xmlns:a16="http://schemas.microsoft.com/office/drawing/2014/main" id="{8B40B7F4-34CA-5C47-BA0F-4DD21DC090D7}"/>
              </a:ext>
            </a:extLst>
          </p:cNvPr>
          <p:cNvSpPr>
            <a:spLocks noChangeAspect="1" noChangeArrowheads="1" noTextEdit="1"/>
          </p:cNvSpPr>
          <p:nvPr/>
        </p:nvSpPr>
        <p:spPr bwMode="auto">
          <a:xfrm>
            <a:off x="2438401" y="304801"/>
            <a:ext cx="2517775" cy="1724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32789" name="Group 33">
            <a:extLst>
              <a:ext uri="{FF2B5EF4-FFF2-40B4-BE49-F238E27FC236}">
                <a16:creationId xmlns:a16="http://schemas.microsoft.com/office/drawing/2014/main" id="{AACB528D-A5DF-0E4D-82F2-09C71AA4C81E}"/>
              </a:ext>
            </a:extLst>
          </p:cNvPr>
          <p:cNvGrpSpPr>
            <a:grpSpLocks/>
          </p:cNvGrpSpPr>
          <p:nvPr/>
        </p:nvGrpSpPr>
        <p:grpSpPr bwMode="auto">
          <a:xfrm>
            <a:off x="3530600" y="577850"/>
            <a:ext cx="273050" cy="476250"/>
            <a:chOff x="1264" y="364"/>
            <a:chExt cx="172" cy="300"/>
          </a:xfrm>
        </p:grpSpPr>
        <p:sp>
          <p:nvSpPr>
            <p:cNvPr id="32801" name="Freeform 31">
              <a:extLst>
                <a:ext uri="{FF2B5EF4-FFF2-40B4-BE49-F238E27FC236}">
                  <a16:creationId xmlns:a16="http://schemas.microsoft.com/office/drawing/2014/main" id="{3CCA9E67-463A-114E-89E9-B2E163000B4F}"/>
                </a:ext>
              </a:extLst>
            </p:cNvPr>
            <p:cNvSpPr>
              <a:spLocks/>
            </p:cNvSpPr>
            <p:nvPr/>
          </p:nvSpPr>
          <p:spPr bwMode="auto">
            <a:xfrm>
              <a:off x="1285" y="364"/>
              <a:ext cx="151" cy="253"/>
            </a:xfrm>
            <a:custGeom>
              <a:avLst/>
              <a:gdLst>
                <a:gd name="T0" fmla="*/ 151 w 151"/>
                <a:gd name="T1" fmla="*/ 4 h 253"/>
                <a:gd name="T2" fmla="*/ 146 w 151"/>
                <a:gd name="T3" fmla="*/ 0 h 253"/>
                <a:gd name="T4" fmla="*/ 0 w 151"/>
                <a:gd name="T5" fmla="*/ 249 h 253"/>
                <a:gd name="T6" fmla="*/ 4 w 151"/>
                <a:gd name="T7" fmla="*/ 253 h 253"/>
                <a:gd name="T8" fmla="*/ 151 w 151"/>
                <a:gd name="T9" fmla="*/ 4 h 25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0" t="0" r="r" b="b"/>
              <a:pathLst>
                <a:path w="151" h="253">
                  <a:moveTo>
                    <a:pt x="151" y="4"/>
                  </a:moveTo>
                  <a:lnTo>
                    <a:pt x="146" y="0"/>
                  </a:lnTo>
                  <a:lnTo>
                    <a:pt x="0" y="249"/>
                  </a:lnTo>
                  <a:lnTo>
                    <a:pt x="4" y="253"/>
                  </a:lnTo>
                  <a:lnTo>
                    <a:pt x="151" y="4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32802" name="Freeform 32">
              <a:extLst>
                <a:ext uri="{FF2B5EF4-FFF2-40B4-BE49-F238E27FC236}">
                  <a16:creationId xmlns:a16="http://schemas.microsoft.com/office/drawing/2014/main" id="{74C291EA-12E9-794C-A8A2-F871601839F1}"/>
                </a:ext>
              </a:extLst>
            </p:cNvPr>
            <p:cNvSpPr>
              <a:spLocks/>
            </p:cNvSpPr>
            <p:nvPr/>
          </p:nvSpPr>
          <p:spPr bwMode="auto">
            <a:xfrm>
              <a:off x="1264" y="587"/>
              <a:ext cx="64" cy="77"/>
            </a:xfrm>
            <a:custGeom>
              <a:avLst/>
              <a:gdLst>
                <a:gd name="T0" fmla="*/ 4 w 64"/>
                <a:gd name="T1" fmla="*/ 0 h 77"/>
                <a:gd name="T2" fmla="*/ 0 w 64"/>
                <a:gd name="T3" fmla="*/ 77 h 77"/>
                <a:gd name="T4" fmla="*/ 64 w 64"/>
                <a:gd name="T5" fmla="*/ 34 h 77"/>
                <a:gd name="T6" fmla="*/ 4 w 64"/>
                <a:gd name="T7" fmla="*/ 0 h 77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64" h="77">
                  <a:moveTo>
                    <a:pt x="4" y="0"/>
                  </a:moveTo>
                  <a:lnTo>
                    <a:pt x="0" y="77"/>
                  </a:lnTo>
                  <a:lnTo>
                    <a:pt x="64" y="34"/>
                  </a:lnTo>
                  <a:lnTo>
                    <a:pt x="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32790" name="Group 36">
            <a:extLst>
              <a:ext uri="{FF2B5EF4-FFF2-40B4-BE49-F238E27FC236}">
                <a16:creationId xmlns:a16="http://schemas.microsoft.com/office/drawing/2014/main" id="{E163AF9C-B5AC-3B46-B655-FA73F0454AC8}"/>
              </a:ext>
            </a:extLst>
          </p:cNvPr>
          <p:cNvGrpSpPr>
            <a:grpSpLocks/>
          </p:cNvGrpSpPr>
          <p:nvPr/>
        </p:nvGrpSpPr>
        <p:grpSpPr bwMode="auto">
          <a:xfrm>
            <a:off x="3795714" y="522289"/>
            <a:ext cx="688975" cy="115887"/>
            <a:chOff x="1431" y="329"/>
            <a:chExt cx="434" cy="73"/>
          </a:xfrm>
        </p:grpSpPr>
        <p:sp>
          <p:nvSpPr>
            <p:cNvPr id="32799" name="Rectangle 34">
              <a:extLst>
                <a:ext uri="{FF2B5EF4-FFF2-40B4-BE49-F238E27FC236}">
                  <a16:creationId xmlns:a16="http://schemas.microsoft.com/office/drawing/2014/main" id="{DB7720A6-78BC-9E48-A77C-EAC4199529C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31" y="359"/>
              <a:ext cx="370" cy="9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32800" name="Freeform 35">
              <a:extLst>
                <a:ext uri="{FF2B5EF4-FFF2-40B4-BE49-F238E27FC236}">
                  <a16:creationId xmlns:a16="http://schemas.microsoft.com/office/drawing/2014/main" id="{2F2F8265-C2C2-A341-94B5-E65C763832A1}"/>
                </a:ext>
              </a:extLst>
            </p:cNvPr>
            <p:cNvSpPr>
              <a:spLocks/>
            </p:cNvSpPr>
            <p:nvPr/>
          </p:nvSpPr>
          <p:spPr bwMode="auto">
            <a:xfrm>
              <a:off x="1792" y="329"/>
              <a:ext cx="73" cy="73"/>
            </a:xfrm>
            <a:custGeom>
              <a:avLst/>
              <a:gdLst>
                <a:gd name="T0" fmla="*/ 0 w 73"/>
                <a:gd name="T1" fmla="*/ 73 h 73"/>
                <a:gd name="T2" fmla="*/ 73 w 73"/>
                <a:gd name="T3" fmla="*/ 35 h 73"/>
                <a:gd name="T4" fmla="*/ 0 w 73"/>
                <a:gd name="T5" fmla="*/ 0 h 73"/>
                <a:gd name="T6" fmla="*/ 0 w 73"/>
                <a:gd name="T7" fmla="*/ 73 h 73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73" h="73">
                  <a:moveTo>
                    <a:pt x="0" y="73"/>
                  </a:moveTo>
                  <a:lnTo>
                    <a:pt x="73" y="35"/>
                  </a:lnTo>
                  <a:lnTo>
                    <a:pt x="0" y="0"/>
                  </a:lnTo>
                  <a:lnTo>
                    <a:pt x="0" y="73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32791" name="Rectangle 37">
            <a:extLst>
              <a:ext uri="{FF2B5EF4-FFF2-40B4-BE49-F238E27FC236}">
                <a16:creationId xmlns:a16="http://schemas.microsoft.com/office/drawing/2014/main" id="{42B12667-C3E0-C541-938A-AC1F1DD041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78264" y="890588"/>
            <a:ext cx="2586037" cy="654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2" name="Rectangle 38">
            <a:extLst>
              <a:ext uri="{FF2B5EF4-FFF2-40B4-BE49-F238E27FC236}">
                <a16:creationId xmlns:a16="http://schemas.microsoft.com/office/drawing/2014/main" id="{294B3509-EC48-4B4C-8292-7CEBBA44C97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90975" y="938214"/>
            <a:ext cx="38100" cy="168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11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3" name="Rectangle 39">
            <a:extLst>
              <a:ext uri="{FF2B5EF4-FFF2-40B4-BE49-F238E27FC236}">
                <a16:creationId xmlns:a16="http://schemas.microsoft.com/office/drawing/2014/main" id="{1A25EC0D-12F1-694D-8810-E9C5181B52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46600" y="373063"/>
            <a:ext cx="2586038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4" name="Rectangle 40">
            <a:extLst>
              <a:ext uri="{FF2B5EF4-FFF2-40B4-BE49-F238E27FC236}">
                <a16:creationId xmlns:a16="http://schemas.microsoft.com/office/drawing/2014/main" id="{B33154C8-0ED0-AE4E-BCBC-4313BA358B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12750"/>
            <a:ext cx="15709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a</a:t>
            </a:r>
            <a:endParaRPr lang="en-US" altLang="en-US" i="1"/>
          </a:p>
        </p:txBody>
      </p:sp>
      <p:sp>
        <p:nvSpPr>
          <p:cNvPr id="32795" name="Rectangle 41">
            <a:extLst>
              <a:ext uri="{FF2B5EF4-FFF2-40B4-BE49-F238E27FC236}">
                <a16:creationId xmlns:a16="http://schemas.microsoft.com/office/drawing/2014/main" id="{1DDAB80D-261E-4F46-BCAB-1C6027C2EF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0" y="457200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  <p:sp>
        <p:nvSpPr>
          <p:cNvPr id="32796" name="Rectangle 42">
            <a:extLst>
              <a:ext uri="{FF2B5EF4-FFF2-40B4-BE49-F238E27FC236}">
                <a16:creationId xmlns:a16="http://schemas.microsoft.com/office/drawing/2014/main" id="{3ECB5085-0B37-A343-B723-0725E63B765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25814" y="1054100"/>
            <a:ext cx="2586037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32797" name="Rectangle 43">
            <a:extLst>
              <a:ext uri="{FF2B5EF4-FFF2-40B4-BE49-F238E27FC236}">
                <a16:creationId xmlns:a16="http://schemas.microsoft.com/office/drawing/2014/main" id="{DA05ACA3-EC03-254F-A9A7-ED049BE078C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352800" y="1093788"/>
            <a:ext cx="141064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 i="1">
                <a:solidFill>
                  <a:srgbClr val="000000"/>
                </a:solidFill>
              </a:rPr>
              <a:t>c</a:t>
            </a:r>
            <a:endParaRPr lang="en-US" altLang="en-US" i="1"/>
          </a:p>
        </p:txBody>
      </p:sp>
      <p:sp>
        <p:nvSpPr>
          <p:cNvPr id="32798" name="Rectangle 44">
            <a:extLst>
              <a:ext uri="{FF2B5EF4-FFF2-40B4-BE49-F238E27FC236}">
                <a16:creationId xmlns:a16="http://schemas.microsoft.com/office/drawing/2014/main" id="{85DD70DE-C394-2241-B845-39AE7A5D19C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03625" y="1093788"/>
            <a:ext cx="78548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2200">
                <a:solidFill>
                  <a:srgbClr val="000000"/>
                </a:solidFill>
              </a:rPr>
              <a:t> </a:t>
            </a:r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15858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3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257" grpId="0" animBg="1"/>
      <p:bldP spid="53258" grpId="0" autoUpdateAnimBg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lide Number Placeholder 3">
            <a:extLst>
              <a:ext uri="{FF2B5EF4-FFF2-40B4-BE49-F238E27FC236}">
                <a16:creationId xmlns:a16="http://schemas.microsoft.com/office/drawing/2014/main" id="{257E3263-3CBF-E64E-94EA-1AE30A8D16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C14CB219-3C83-6242-9960-E20DE882B3B5}" type="slidenum">
              <a:rPr lang="en-US" altLang="en-US" sz="1400">
                <a:latin typeface="Times New Roman" panose="02020603050405020304" pitchFamily="18" charset="0"/>
              </a:rPr>
              <a:pPr eaLnBrk="1" hangingPunct="1"/>
              <a:t>32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20482" name="Line 2">
            <a:extLst>
              <a:ext uri="{FF2B5EF4-FFF2-40B4-BE49-F238E27FC236}">
                <a16:creationId xmlns:a16="http://schemas.microsoft.com/office/drawing/2014/main" id="{9553663D-3C80-AF48-9B1D-EF4F63CA87EC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3" name="Line 3">
            <a:extLst>
              <a:ext uri="{FF2B5EF4-FFF2-40B4-BE49-F238E27FC236}">
                <a16:creationId xmlns:a16="http://schemas.microsoft.com/office/drawing/2014/main" id="{C1C82689-C6D0-B64D-9072-D3CE65F56179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4" name="Line 4">
            <a:extLst>
              <a:ext uri="{FF2B5EF4-FFF2-40B4-BE49-F238E27FC236}">
                <a16:creationId xmlns:a16="http://schemas.microsoft.com/office/drawing/2014/main" id="{B1F19855-E287-E046-A5A6-DF8164BE05AC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5" name="Line 5">
            <a:extLst>
              <a:ext uri="{FF2B5EF4-FFF2-40B4-BE49-F238E27FC236}">
                <a16:creationId xmlns:a16="http://schemas.microsoft.com/office/drawing/2014/main" id="{6EC9D2AA-B3B9-1A4E-A509-FA35EB3F6529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6" name="Line 6">
            <a:extLst>
              <a:ext uri="{FF2B5EF4-FFF2-40B4-BE49-F238E27FC236}">
                <a16:creationId xmlns:a16="http://schemas.microsoft.com/office/drawing/2014/main" id="{2341D273-8311-4E49-84DE-F3998EFBDD32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487" name="Line 7">
            <a:extLst>
              <a:ext uri="{FF2B5EF4-FFF2-40B4-BE49-F238E27FC236}">
                <a16:creationId xmlns:a16="http://schemas.microsoft.com/office/drawing/2014/main" id="{2AB8499E-C1EC-4F48-A7CF-1C7B44FE96E6}"/>
              </a:ext>
            </a:extLst>
          </p:cNvPr>
          <p:cNvSpPr>
            <a:spLocks noChangeShapeType="1"/>
          </p:cNvSpPr>
          <p:nvPr/>
        </p:nvSpPr>
        <p:spPr bwMode="auto">
          <a:xfrm>
            <a:off x="4457700" y="2438400"/>
            <a:ext cx="27051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20489" name="Group 9">
            <a:extLst>
              <a:ext uri="{FF2B5EF4-FFF2-40B4-BE49-F238E27FC236}">
                <a16:creationId xmlns:a16="http://schemas.microsoft.com/office/drawing/2014/main" id="{C230DA0B-D3D3-0048-9225-771CFD028690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41029" name="Oval 10">
              <a:extLst>
                <a:ext uri="{FF2B5EF4-FFF2-40B4-BE49-F238E27FC236}">
                  <a16:creationId xmlns:a16="http://schemas.microsoft.com/office/drawing/2014/main" id="{768C2BF5-6C15-0B4A-B11C-A13B406462D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491" name="Rectangle 11">
              <a:extLst>
                <a:ext uri="{FF2B5EF4-FFF2-40B4-BE49-F238E27FC236}">
                  <a16:creationId xmlns:a16="http://schemas.microsoft.com/office/drawing/2014/main" id="{08F1682F-5BC5-C24A-A716-1ABAFC8B074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492" name="Rectangle 12">
            <a:extLst>
              <a:ext uri="{FF2B5EF4-FFF2-40B4-BE49-F238E27FC236}">
                <a16:creationId xmlns:a16="http://schemas.microsoft.com/office/drawing/2014/main" id="{979D3EAB-CC6D-3E4C-B5FB-7424413A9F9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43238" y="4522452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aphicFrame>
        <p:nvGraphicFramePr>
          <p:cNvPr id="20494" name="Object 14">
            <a:extLst>
              <a:ext uri="{FF2B5EF4-FFF2-40B4-BE49-F238E27FC236}">
                <a16:creationId xmlns:a16="http://schemas.microsoft.com/office/drawing/2014/main" id="{85014244-7BEA-1649-8222-62CE533F8BC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400800" y="4419601"/>
          <a:ext cx="1295400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29" name="Equation" r:id="rId3" imgW="12001500" imgH="5562600" progId="Equation.3">
                  <p:embed/>
                </p:oleObj>
              </mc:Choice>
              <mc:Fallback>
                <p:oleObj name="Equation" r:id="rId3" imgW="12001500" imgH="5562600" progId="Equation.3">
                  <p:embed/>
                  <p:pic>
                    <p:nvPicPr>
                      <p:cNvPr id="20494" name="Object 14">
                        <a:extLst>
                          <a:ext uri="{FF2B5EF4-FFF2-40B4-BE49-F238E27FC236}">
                            <a16:creationId xmlns:a16="http://schemas.microsoft.com/office/drawing/2014/main" id="{85014244-7BEA-1649-8222-62CE533F8BC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400800" y="4419601"/>
                        <a:ext cx="1295400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495" name="Oval 15">
            <a:extLst>
              <a:ext uri="{FF2B5EF4-FFF2-40B4-BE49-F238E27FC236}">
                <a16:creationId xmlns:a16="http://schemas.microsoft.com/office/drawing/2014/main" id="{158611DE-A0A3-7A46-81DC-1014D3B8991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343400" y="1066801"/>
            <a:ext cx="381000" cy="403225"/>
          </a:xfrm>
          <a:prstGeom prst="ellipse">
            <a:avLst/>
          </a:prstGeom>
          <a:noFill/>
          <a:ln w="12700">
            <a:solidFill>
              <a:srgbClr val="0000FF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endParaRPr lang="en-US" altLang="en-US"/>
          </a:p>
        </p:txBody>
      </p:sp>
      <p:sp>
        <p:nvSpPr>
          <p:cNvPr id="20496" name="Rectangle 16">
            <a:extLst>
              <a:ext uri="{FF2B5EF4-FFF2-40B4-BE49-F238E27FC236}">
                <a16:creationId xmlns:a16="http://schemas.microsoft.com/office/drawing/2014/main" id="{3D249B49-80E7-0F45-ACD4-231B5FA8558C}"/>
              </a:ext>
            </a:extLst>
          </p:cNvPr>
          <p:cNvSpPr>
            <a:spLocks noChangeArrowheads="1"/>
          </p:cNvSpPr>
          <p:nvPr/>
        </p:nvSpPr>
        <p:spPr bwMode="auto">
          <a:xfrm>
            <a:off x="4419600" y="762001"/>
            <a:ext cx="311150" cy="701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4000" b="1">
                <a:solidFill>
                  <a:schemeClr val="accent2"/>
                </a:solidFill>
                <a:latin typeface="Times New Roman" charset="0"/>
                <a:ea typeface="ＭＳ Ｐゴシック" charset="0"/>
              </a:rPr>
              <a:t>,</a:t>
            </a:r>
          </a:p>
        </p:txBody>
      </p:sp>
      <p:sp>
        <p:nvSpPr>
          <p:cNvPr id="20497" name="Rectangle 17">
            <a:extLst>
              <a:ext uri="{FF2B5EF4-FFF2-40B4-BE49-F238E27FC236}">
                <a16:creationId xmlns:a16="http://schemas.microsoft.com/office/drawing/2014/main" id="{7CCC0397-68B1-6D43-A731-0CCABC302F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114800" y="1143000"/>
            <a:ext cx="234950" cy="2746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>
              <a:defRPr/>
            </a:pPr>
            <a:r>
              <a:rPr lang="en-US" sz="1200" b="1">
                <a:solidFill>
                  <a:schemeClr val="accent2"/>
                </a:solidFill>
                <a:latin typeface="Arial" charset="0"/>
                <a:ea typeface="ＭＳ Ｐゴシック" charset="0"/>
              </a:rPr>
              <a:t>-</a:t>
            </a:r>
          </a:p>
        </p:txBody>
      </p:sp>
      <p:grpSp>
        <p:nvGrpSpPr>
          <p:cNvPr id="20498" name="Group 18">
            <a:extLst>
              <a:ext uri="{FF2B5EF4-FFF2-40B4-BE49-F238E27FC236}">
                <a16:creationId xmlns:a16="http://schemas.microsoft.com/office/drawing/2014/main" id="{037C67E6-993B-7140-B913-F2FB2FA583B5}"/>
              </a:ext>
            </a:extLst>
          </p:cNvPr>
          <p:cNvGrpSpPr>
            <a:grpSpLocks/>
          </p:cNvGrpSpPr>
          <p:nvPr/>
        </p:nvGrpSpPr>
        <p:grpSpPr bwMode="auto">
          <a:xfrm>
            <a:off x="6858001" y="762001"/>
            <a:ext cx="631825" cy="708025"/>
            <a:chOff x="3360" y="480"/>
            <a:chExt cx="398" cy="446"/>
          </a:xfrm>
        </p:grpSpPr>
        <p:sp>
          <p:nvSpPr>
            <p:cNvPr id="20499" name="Rectangle 19">
              <a:extLst>
                <a:ext uri="{FF2B5EF4-FFF2-40B4-BE49-F238E27FC236}">
                  <a16:creationId xmlns:a16="http://schemas.microsoft.com/office/drawing/2014/main" id="{495F6334-FE41-1A48-8F28-B4034810811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26" name="Group 20">
              <a:extLst>
                <a:ext uri="{FF2B5EF4-FFF2-40B4-BE49-F238E27FC236}">
                  <a16:creationId xmlns:a16="http://schemas.microsoft.com/office/drawing/2014/main" id="{B14DCB42-82FE-D245-961C-14D8D54C941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27" name="Oval 21">
                <a:extLst>
                  <a:ext uri="{FF2B5EF4-FFF2-40B4-BE49-F238E27FC236}">
                    <a16:creationId xmlns:a16="http://schemas.microsoft.com/office/drawing/2014/main" id="{7D9C0362-52E9-6643-AA95-190ACAF91BE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2" name="Rectangle 22">
                <a:extLst>
                  <a:ext uri="{FF2B5EF4-FFF2-40B4-BE49-F238E27FC236}">
                    <a16:creationId xmlns:a16="http://schemas.microsoft.com/office/drawing/2014/main" id="{F5AD5DCA-2633-8A4C-BEBB-F7B745164BE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03" name="Group 23">
            <a:extLst>
              <a:ext uri="{FF2B5EF4-FFF2-40B4-BE49-F238E27FC236}">
                <a16:creationId xmlns:a16="http://schemas.microsoft.com/office/drawing/2014/main" id="{4BBF2A53-6A7D-E748-B9D7-2F29BD98C4BD}"/>
              </a:ext>
            </a:extLst>
          </p:cNvPr>
          <p:cNvGrpSpPr>
            <a:grpSpLocks/>
          </p:cNvGrpSpPr>
          <p:nvPr/>
        </p:nvGrpSpPr>
        <p:grpSpPr bwMode="auto">
          <a:xfrm>
            <a:off x="4800600" y="1676401"/>
            <a:ext cx="1295400" cy="3324225"/>
            <a:chOff x="2064" y="1056"/>
            <a:chExt cx="816" cy="2094"/>
          </a:xfrm>
        </p:grpSpPr>
        <p:graphicFrame>
          <p:nvGraphicFramePr>
            <p:cNvPr id="41021" name="Object 24">
              <a:extLst>
                <a:ext uri="{FF2B5EF4-FFF2-40B4-BE49-F238E27FC236}">
                  <a16:creationId xmlns:a16="http://schemas.microsoft.com/office/drawing/2014/main" id="{9E1A2128-8064-1946-8C9B-FBF0CCF2B164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064" y="2832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0" name="Equation" r:id="rId5" imgW="12001500" imgH="4686300" progId="Equation.3">
                    <p:embed/>
                  </p:oleObj>
                </mc:Choice>
                <mc:Fallback>
                  <p:oleObj name="Equation" r:id="rId5" imgW="12001500" imgH="4686300" progId="Equation.3">
                    <p:embed/>
                    <p:pic>
                      <p:nvPicPr>
                        <p:cNvPr id="41021" name="Object 24">
                          <a:extLst>
                            <a:ext uri="{FF2B5EF4-FFF2-40B4-BE49-F238E27FC236}">
                              <a16:creationId xmlns:a16="http://schemas.microsoft.com/office/drawing/2014/main" id="{9E1A2128-8064-1946-8C9B-FBF0CCF2B164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064" y="2832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41022" name="Group 25">
              <a:extLst>
                <a:ext uri="{FF2B5EF4-FFF2-40B4-BE49-F238E27FC236}">
                  <a16:creationId xmlns:a16="http://schemas.microsoft.com/office/drawing/2014/main" id="{774FD34F-5877-914E-A8FB-769DC0BF40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41023" name="Oval 26">
                <a:extLst>
                  <a:ext uri="{FF2B5EF4-FFF2-40B4-BE49-F238E27FC236}">
                    <a16:creationId xmlns:a16="http://schemas.microsoft.com/office/drawing/2014/main" id="{BC5C0F5C-9E83-184B-9A96-D796CBE711C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07" name="Rectangle 27">
                <a:extLst>
                  <a:ext uri="{FF2B5EF4-FFF2-40B4-BE49-F238E27FC236}">
                    <a16:creationId xmlns:a16="http://schemas.microsoft.com/office/drawing/2014/main" id="{B29EB436-E37C-3140-9F0C-5F89BAEF2CA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20508" name="Group 28">
            <a:extLst>
              <a:ext uri="{FF2B5EF4-FFF2-40B4-BE49-F238E27FC236}">
                <a16:creationId xmlns:a16="http://schemas.microsoft.com/office/drawing/2014/main" id="{F920632A-A952-614C-A9DF-6E7E006E4EF0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41019" name="Oval 29">
              <a:extLst>
                <a:ext uri="{FF2B5EF4-FFF2-40B4-BE49-F238E27FC236}">
                  <a16:creationId xmlns:a16="http://schemas.microsoft.com/office/drawing/2014/main" id="{2466ECE6-103A-B643-BF95-C1E71208F3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0" name="Rectangle 30">
              <a:extLst>
                <a:ext uri="{FF2B5EF4-FFF2-40B4-BE49-F238E27FC236}">
                  <a16:creationId xmlns:a16="http://schemas.microsoft.com/office/drawing/2014/main" id="{D2D1B725-8785-3842-A878-F22FD55B0A9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20511" name="Group 31">
            <a:extLst>
              <a:ext uri="{FF2B5EF4-FFF2-40B4-BE49-F238E27FC236}">
                <a16:creationId xmlns:a16="http://schemas.microsoft.com/office/drawing/2014/main" id="{5451F535-5065-D047-9730-13B82D83E0B8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41017" name="Oval 32">
              <a:extLst>
                <a:ext uri="{FF2B5EF4-FFF2-40B4-BE49-F238E27FC236}">
                  <a16:creationId xmlns:a16="http://schemas.microsoft.com/office/drawing/2014/main" id="{BF8E68E7-DB38-6341-97D9-BD4994BEBB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0513" name="Rectangle 33">
              <a:extLst>
                <a:ext uri="{FF2B5EF4-FFF2-40B4-BE49-F238E27FC236}">
                  <a16:creationId xmlns:a16="http://schemas.microsoft.com/office/drawing/2014/main" id="{C3676919-1885-4B4F-8917-7F47FB6B90E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20514" name="Oval 34">
            <a:extLst>
              <a:ext uri="{FF2B5EF4-FFF2-40B4-BE49-F238E27FC236}">
                <a16:creationId xmlns:a16="http://schemas.microsoft.com/office/drawing/2014/main" id="{DED1A778-536B-7B41-B297-9D9F43EB561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035676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6" name="Oval 36">
            <a:extLst>
              <a:ext uri="{FF2B5EF4-FFF2-40B4-BE49-F238E27FC236}">
                <a16:creationId xmlns:a16="http://schemas.microsoft.com/office/drawing/2014/main" id="{8C906780-B66A-FF47-AD0D-9023E45E355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391401" y="15240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7" name="Oval 37">
            <a:extLst>
              <a:ext uri="{FF2B5EF4-FFF2-40B4-BE49-F238E27FC236}">
                <a16:creationId xmlns:a16="http://schemas.microsoft.com/office/drawing/2014/main" id="{A686CD2A-6DB3-A34A-9962-4615051D14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086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8" name="Oval 38">
            <a:extLst>
              <a:ext uri="{FF2B5EF4-FFF2-40B4-BE49-F238E27FC236}">
                <a16:creationId xmlns:a16="http://schemas.microsoft.com/office/drawing/2014/main" id="{12F78E73-04B6-4F44-94BC-FA2C82FD2CC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15000" y="2362200"/>
            <a:ext cx="152400" cy="152400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19" name="Oval 39">
            <a:extLst>
              <a:ext uri="{FF2B5EF4-FFF2-40B4-BE49-F238E27FC236}">
                <a16:creationId xmlns:a16="http://schemas.microsoft.com/office/drawing/2014/main" id="{A53C9A35-B2B1-1D41-B49F-D45EB40F5E4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2362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0" name="Oval 40">
            <a:extLst>
              <a:ext uri="{FF2B5EF4-FFF2-40B4-BE49-F238E27FC236}">
                <a16:creationId xmlns:a16="http://schemas.microsoft.com/office/drawing/2014/main" id="{DD0C5BD5-6981-9F43-94EA-2B3F0AB6C5C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0386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1" name="Oval 41">
            <a:extLst>
              <a:ext uri="{FF2B5EF4-FFF2-40B4-BE49-F238E27FC236}">
                <a16:creationId xmlns:a16="http://schemas.microsoft.com/office/drawing/2014/main" id="{C584BBCF-0EAA-9C4E-B3D0-1B896D6A563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4102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20522" name="Oval 42">
            <a:extLst>
              <a:ext uri="{FF2B5EF4-FFF2-40B4-BE49-F238E27FC236}">
                <a16:creationId xmlns:a16="http://schemas.microsoft.com/office/drawing/2014/main" id="{737DFC66-EB82-5047-9771-4F1E66BC9ED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781801" y="3284539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aphicFrame>
        <p:nvGraphicFramePr>
          <p:cNvPr id="40987" name="Object 43">
            <a:extLst>
              <a:ext uri="{FF2B5EF4-FFF2-40B4-BE49-F238E27FC236}">
                <a16:creationId xmlns:a16="http://schemas.microsoft.com/office/drawing/2014/main" id="{9293F278-CEEE-0F40-91BA-7D40A44A727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772400" y="381001"/>
          <a:ext cx="1676400" cy="7588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0531" name="Equation" r:id="rId7" imgW="12293600" imgH="5562600" progId="Equation.3">
                  <p:embed/>
                </p:oleObj>
              </mc:Choice>
              <mc:Fallback>
                <p:oleObj name="Equation" r:id="rId7" imgW="12293600" imgH="5562600" progId="Equation.3">
                  <p:embed/>
                  <p:pic>
                    <p:nvPicPr>
                      <p:cNvPr id="40987" name="Object 43">
                        <a:extLst>
                          <a:ext uri="{FF2B5EF4-FFF2-40B4-BE49-F238E27FC236}">
                            <a16:creationId xmlns:a16="http://schemas.microsoft.com/office/drawing/2014/main" id="{9293F278-CEEE-0F40-91BA-7D40A44A727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772400" y="381001"/>
                        <a:ext cx="1676400" cy="7588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20525" name="Group 45">
            <a:extLst>
              <a:ext uri="{FF2B5EF4-FFF2-40B4-BE49-F238E27FC236}">
                <a16:creationId xmlns:a16="http://schemas.microsoft.com/office/drawing/2014/main" id="{4A7EDB28-7195-7046-A98F-EA1D5FD94FDF}"/>
              </a:ext>
            </a:extLst>
          </p:cNvPr>
          <p:cNvGrpSpPr>
            <a:grpSpLocks/>
          </p:cNvGrpSpPr>
          <p:nvPr/>
        </p:nvGrpSpPr>
        <p:grpSpPr bwMode="auto">
          <a:xfrm>
            <a:off x="6172201" y="2514601"/>
            <a:ext cx="631825" cy="708025"/>
            <a:chOff x="3360" y="480"/>
            <a:chExt cx="398" cy="446"/>
          </a:xfrm>
        </p:grpSpPr>
        <p:sp>
          <p:nvSpPr>
            <p:cNvPr id="20526" name="Rectangle 46">
              <a:extLst>
                <a:ext uri="{FF2B5EF4-FFF2-40B4-BE49-F238E27FC236}">
                  <a16:creationId xmlns:a16="http://schemas.microsoft.com/office/drawing/2014/main" id="{AB1208B3-FD4F-AB45-A9C2-CE576F19248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4" name="Group 47">
              <a:extLst>
                <a:ext uri="{FF2B5EF4-FFF2-40B4-BE49-F238E27FC236}">
                  <a16:creationId xmlns:a16="http://schemas.microsoft.com/office/drawing/2014/main" id="{E7B4B93D-AE0C-BD4D-A52C-E8DE35872DB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5" name="Oval 48">
                <a:extLst>
                  <a:ext uri="{FF2B5EF4-FFF2-40B4-BE49-F238E27FC236}">
                    <a16:creationId xmlns:a16="http://schemas.microsoft.com/office/drawing/2014/main" id="{92B73175-39E4-8E4C-8A55-CC7ADE1A9AE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29" name="Rectangle 49">
                <a:extLst>
                  <a:ext uri="{FF2B5EF4-FFF2-40B4-BE49-F238E27FC236}">
                    <a16:creationId xmlns:a16="http://schemas.microsoft.com/office/drawing/2014/main" id="{CADBB063-D0FF-9546-8BEF-1E7E805ADFB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30" name="Group 50">
            <a:extLst>
              <a:ext uri="{FF2B5EF4-FFF2-40B4-BE49-F238E27FC236}">
                <a16:creationId xmlns:a16="http://schemas.microsoft.com/office/drawing/2014/main" id="{08611245-28DD-E64D-A949-4DB40A31428C}"/>
              </a:ext>
            </a:extLst>
          </p:cNvPr>
          <p:cNvGrpSpPr>
            <a:grpSpLocks/>
          </p:cNvGrpSpPr>
          <p:nvPr/>
        </p:nvGrpSpPr>
        <p:grpSpPr bwMode="auto">
          <a:xfrm>
            <a:off x="3429001" y="2514601"/>
            <a:ext cx="631825" cy="708025"/>
            <a:chOff x="3360" y="480"/>
            <a:chExt cx="398" cy="446"/>
          </a:xfrm>
        </p:grpSpPr>
        <p:sp>
          <p:nvSpPr>
            <p:cNvPr id="20531" name="Rectangle 51">
              <a:extLst>
                <a:ext uri="{FF2B5EF4-FFF2-40B4-BE49-F238E27FC236}">
                  <a16:creationId xmlns:a16="http://schemas.microsoft.com/office/drawing/2014/main" id="{7D615A9B-E0FD-8343-9AF6-27C75A985E0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552" y="480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l"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  <p:grpSp>
          <p:nvGrpSpPr>
            <p:cNvPr id="41010" name="Group 52">
              <a:extLst>
                <a:ext uri="{FF2B5EF4-FFF2-40B4-BE49-F238E27FC236}">
                  <a16:creationId xmlns:a16="http://schemas.microsoft.com/office/drawing/2014/main" id="{0473D303-8F81-4B45-AE7C-40D4F6A3B3A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360" y="672"/>
              <a:ext cx="398" cy="254"/>
              <a:chOff x="3360" y="672"/>
              <a:chExt cx="398" cy="254"/>
            </a:xfrm>
          </p:grpSpPr>
          <p:sp>
            <p:nvSpPr>
              <p:cNvPr id="41011" name="Oval 53">
                <a:extLst>
                  <a:ext uri="{FF2B5EF4-FFF2-40B4-BE49-F238E27FC236}">
                    <a16:creationId xmlns:a16="http://schemas.microsoft.com/office/drawing/2014/main" id="{C1D34820-00E9-3A4B-941B-F1DD2F541F9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504" y="672"/>
                <a:ext cx="254" cy="254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0534" name="Rectangle 54">
                <a:extLst>
                  <a:ext uri="{FF2B5EF4-FFF2-40B4-BE49-F238E27FC236}">
                    <a16:creationId xmlns:a16="http://schemas.microsoft.com/office/drawing/2014/main" id="{31B228C9-1040-B744-A823-80764AF1E85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360" y="720"/>
                <a:ext cx="148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 algn="l">
                  <a:defRPr/>
                </a:pPr>
                <a:r>
                  <a:rPr lang="en-US" sz="1200" b="1">
                    <a:latin typeface="Arial" charset="0"/>
                    <a:ea typeface="ＭＳ Ｐゴシック" charset="0"/>
                  </a:rPr>
                  <a:t>-</a:t>
                </a:r>
              </a:p>
            </p:txBody>
          </p:sp>
        </p:grpSp>
      </p:grpSp>
      <p:grpSp>
        <p:nvGrpSpPr>
          <p:cNvPr id="20542" name="Group 62">
            <a:extLst>
              <a:ext uri="{FF2B5EF4-FFF2-40B4-BE49-F238E27FC236}">
                <a16:creationId xmlns:a16="http://schemas.microsoft.com/office/drawing/2014/main" id="{C19F6482-7A36-8A4B-8DF5-DDC5AA2AD6E2}"/>
              </a:ext>
            </a:extLst>
          </p:cNvPr>
          <p:cNvGrpSpPr>
            <a:grpSpLocks/>
          </p:cNvGrpSpPr>
          <p:nvPr/>
        </p:nvGrpSpPr>
        <p:grpSpPr bwMode="auto">
          <a:xfrm>
            <a:off x="1752601" y="1524000"/>
            <a:ext cx="3108325" cy="914400"/>
            <a:chOff x="144" y="960"/>
            <a:chExt cx="1958" cy="576"/>
          </a:xfrm>
        </p:grpSpPr>
        <p:sp>
          <p:nvSpPr>
            <p:cNvPr id="20515" name="Oval 35">
              <a:extLst>
                <a:ext uri="{FF2B5EF4-FFF2-40B4-BE49-F238E27FC236}">
                  <a16:creationId xmlns:a16="http://schemas.microsoft.com/office/drawing/2014/main" id="{9BF33C06-0F96-1041-BA63-2921D791DAC5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016" y="96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20540" name="AutoShape 60">
              <a:extLst>
                <a:ext uri="{FF2B5EF4-FFF2-40B4-BE49-F238E27FC236}">
                  <a16:creationId xmlns:a16="http://schemas.microsoft.com/office/drawing/2014/main" id="{4E3E5BAB-0251-BC47-A2A2-AEE9C18F28F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4" y="1152"/>
              <a:ext cx="1392" cy="384"/>
            </a:xfrm>
            <a:prstGeom prst="wedgeRoundRectCallout">
              <a:avLst>
                <a:gd name="adj1" fmla="val 83907"/>
                <a:gd name="adj2" fmla="val -77866"/>
                <a:gd name="adj3" fmla="val 16667"/>
              </a:avLst>
            </a:prstGeom>
            <a:noFill/>
            <a:ln w="9525">
              <a:solidFill>
                <a:schemeClr val="accent2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r>
                <a:rPr lang="en-US" sz="1600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Symbol:     = 1-bar = inversion center</a:t>
              </a:r>
            </a:p>
          </p:txBody>
        </p:sp>
        <p:graphicFrame>
          <p:nvGraphicFramePr>
            <p:cNvPr id="41004" name="Object 61">
              <a:extLst>
                <a:ext uri="{FF2B5EF4-FFF2-40B4-BE49-F238E27FC236}">
                  <a16:creationId xmlns:a16="http://schemas.microsoft.com/office/drawing/2014/main" id="{0AE18118-181E-4043-A47C-3354506400C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768" y="1100"/>
            <a:ext cx="92" cy="244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0532" name="Equation" r:id="rId9" imgW="3505200" imgH="9359900" progId="Equation.3">
                    <p:embed/>
                  </p:oleObj>
                </mc:Choice>
                <mc:Fallback>
                  <p:oleObj name="Equation" r:id="rId9" imgW="3505200" imgH="9359900" progId="Equation.3">
                    <p:embed/>
                    <p:pic>
                      <p:nvPicPr>
                        <p:cNvPr id="41004" name="Object 61">
                          <a:extLst>
                            <a:ext uri="{FF2B5EF4-FFF2-40B4-BE49-F238E27FC236}">
                              <a16:creationId xmlns:a16="http://schemas.microsoft.com/office/drawing/2014/main" id="{0AE18118-181E-4043-A47C-3354506400C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768" y="1100"/>
                          <a:ext cx="92" cy="244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40993" name="Group 63">
            <a:extLst>
              <a:ext uri="{FF2B5EF4-FFF2-40B4-BE49-F238E27FC236}">
                <a16:creationId xmlns:a16="http://schemas.microsoft.com/office/drawing/2014/main" id="{D6B48AB2-7606-8E47-8C59-F24FB1E672B3}"/>
              </a:ext>
            </a:extLst>
          </p:cNvPr>
          <p:cNvGrpSpPr>
            <a:grpSpLocks/>
          </p:cNvGrpSpPr>
          <p:nvPr/>
        </p:nvGrpSpPr>
        <p:grpSpPr bwMode="auto">
          <a:xfrm>
            <a:off x="2895602" y="508001"/>
            <a:ext cx="1376363" cy="1019175"/>
            <a:chOff x="1248" y="356"/>
            <a:chExt cx="867" cy="642"/>
          </a:xfrm>
        </p:grpSpPr>
        <p:grpSp>
          <p:nvGrpSpPr>
            <p:cNvPr id="40994" name="Group 64">
              <a:extLst>
                <a:ext uri="{FF2B5EF4-FFF2-40B4-BE49-F238E27FC236}">
                  <a16:creationId xmlns:a16="http://schemas.microsoft.com/office/drawing/2014/main" id="{D3AC1026-E0AA-4249-9275-FE7DBD6144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360" y="460"/>
              <a:ext cx="172" cy="300"/>
              <a:chOff x="1264" y="364"/>
              <a:chExt cx="172" cy="300"/>
            </a:xfrm>
          </p:grpSpPr>
          <p:sp>
            <p:nvSpPr>
              <p:cNvPr id="41000" name="Freeform 65">
                <a:extLst>
                  <a:ext uri="{FF2B5EF4-FFF2-40B4-BE49-F238E27FC236}">
                    <a16:creationId xmlns:a16="http://schemas.microsoft.com/office/drawing/2014/main" id="{372E45B3-1D05-0C47-AEAE-11069349A7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85" y="364"/>
                <a:ext cx="151" cy="253"/>
              </a:xfrm>
              <a:custGeom>
                <a:avLst/>
                <a:gdLst>
                  <a:gd name="T0" fmla="*/ 151 w 151"/>
                  <a:gd name="T1" fmla="*/ 4 h 253"/>
                  <a:gd name="T2" fmla="*/ 146 w 151"/>
                  <a:gd name="T3" fmla="*/ 0 h 253"/>
                  <a:gd name="T4" fmla="*/ 0 w 151"/>
                  <a:gd name="T5" fmla="*/ 249 h 253"/>
                  <a:gd name="T6" fmla="*/ 4 w 151"/>
                  <a:gd name="T7" fmla="*/ 253 h 253"/>
                  <a:gd name="T8" fmla="*/ 151 w 151"/>
                  <a:gd name="T9" fmla="*/ 4 h 253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1" h="253">
                    <a:moveTo>
                      <a:pt x="151" y="4"/>
                    </a:moveTo>
                    <a:lnTo>
                      <a:pt x="146" y="0"/>
                    </a:lnTo>
                    <a:lnTo>
                      <a:pt x="0" y="249"/>
                    </a:lnTo>
                    <a:lnTo>
                      <a:pt x="4" y="253"/>
                    </a:lnTo>
                    <a:lnTo>
                      <a:pt x="15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41001" name="Freeform 66">
                <a:extLst>
                  <a:ext uri="{FF2B5EF4-FFF2-40B4-BE49-F238E27FC236}">
                    <a16:creationId xmlns:a16="http://schemas.microsoft.com/office/drawing/2014/main" id="{CE35CDEE-D2A8-5E45-B725-8B8FAD2EC6C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264" y="587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40995" name="Group 67">
              <a:extLst>
                <a:ext uri="{FF2B5EF4-FFF2-40B4-BE49-F238E27FC236}">
                  <a16:creationId xmlns:a16="http://schemas.microsoft.com/office/drawing/2014/main" id="{12C61BC0-C229-4748-95B7-66B55753E7D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527" y="425"/>
              <a:ext cx="434" cy="73"/>
              <a:chOff x="1431" y="329"/>
              <a:chExt cx="434" cy="73"/>
            </a:xfrm>
          </p:grpSpPr>
          <p:sp>
            <p:nvSpPr>
              <p:cNvPr id="40998" name="Rectangle 68">
                <a:extLst>
                  <a:ext uri="{FF2B5EF4-FFF2-40B4-BE49-F238E27FC236}">
                    <a16:creationId xmlns:a16="http://schemas.microsoft.com/office/drawing/2014/main" id="{7CCE060C-B821-CE41-A3A9-105FF8F188D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31" y="359"/>
                <a:ext cx="370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40999" name="Freeform 69">
                <a:extLst>
                  <a:ext uri="{FF2B5EF4-FFF2-40B4-BE49-F238E27FC236}">
                    <a16:creationId xmlns:a16="http://schemas.microsoft.com/office/drawing/2014/main" id="{C5E86011-31E4-4B42-A25B-9AF1E7F6BB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792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40996" name="Rectangle 70">
              <a:extLst>
                <a:ext uri="{FF2B5EF4-FFF2-40B4-BE49-F238E27FC236}">
                  <a16:creationId xmlns:a16="http://schemas.microsoft.com/office/drawing/2014/main" id="{6887D767-34CB-7E4A-B304-DE2CFB19F69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016" y="356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40997" name="Rectangle 71">
              <a:extLst>
                <a:ext uri="{FF2B5EF4-FFF2-40B4-BE49-F238E27FC236}">
                  <a16:creationId xmlns:a16="http://schemas.microsoft.com/office/drawing/2014/main" id="{D0EB13B3-E35A-B14F-846F-96167B65A5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8" y="785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</p:grpSp>
    </p:spTree>
    <p:extLst>
      <p:ext uri="{BB962C8B-B14F-4D97-AF65-F5344CB8AC3E}">
        <p14:creationId xmlns:p14="http://schemas.microsoft.com/office/powerpoint/2010/main" val="29773274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 nodeType="clickPar">
                      <p:stCondLst>
                        <p:cond delay="indefinite"/>
                      </p:stCondLst>
                      <p:childTnLst>
                        <p:par>
                          <p:cTn id="7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 nodeType="clickPar">
                      <p:stCondLst>
                        <p:cond delay="indefinite"/>
                      </p:stCondLst>
                      <p:childTnLst>
                        <p:par>
                          <p:cTn id="7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 nodeType="clickPar">
                      <p:stCondLst>
                        <p:cond delay="indefinite"/>
                      </p:stCondLst>
                      <p:childTnLst>
                        <p:par>
                          <p:cTn id="8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5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 nodeType="clickPar">
                      <p:stCondLst>
                        <p:cond delay="indefinite"/>
                      </p:stCondLst>
                      <p:childTnLst>
                        <p:par>
                          <p:cTn id="8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492" grpId="0" autoUpdateAnimBg="0"/>
      <p:bldP spid="20495" grpId="0" animBg="1"/>
      <p:bldP spid="20496" grpId="0" autoUpdateAnimBg="0"/>
      <p:bldP spid="20497" grpId="0" autoUpdateAnimBg="0"/>
      <p:bldP spid="20514" grpId="0" animBg="1"/>
      <p:bldP spid="20516" grpId="0" animBg="1"/>
      <p:bldP spid="20517" grpId="0" animBg="1"/>
      <p:bldP spid="20518" grpId="0" animBg="1"/>
      <p:bldP spid="20519" grpId="0" animBg="1"/>
      <p:bldP spid="20520" grpId="0" animBg="1"/>
      <p:bldP spid="20521" grpId="0" animBg="1"/>
      <p:bldP spid="20522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Slide Number Placeholder 3">
            <a:extLst>
              <a:ext uri="{FF2B5EF4-FFF2-40B4-BE49-F238E27FC236}">
                <a16:creationId xmlns:a16="http://schemas.microsoft.com/office/drawing/2014/main" id="{76C9D5B6-CB98-984E-9CF6-CCF6BB55A9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panose="02020603050405020304" pitchFamily="18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18FAE5CB-EFCF-F64E-BBB2-4EF6468225E1}" type="slidenum">
              <a:rPr lang="en-US" altLang="en-US" sz="1400"/>
              <a:pPr eaLnBrk="1" hangingPunct="1"/>
              <a:t>33</a:t>
            </a:fld>
            <a:endParaRPr lang="en-US" altLang="en-US" sz="1400"/>
          </a:p>
        </p:txBody>
      </p:sp>
      <p:graphicFrame>
        <p:nvGraphicFramePr>
          <p:cNvPr id="15362" name="Object 2">
            <a:extLst>
              <a:ext uri="{FF2B5EF4-FFF2-40B4-BE49-F238E27FC236}">
                <a16:creationId xmlns:a16="http://schemas.microsoft.com/office/drawing/2014/main" id="{96680CF1-AFF1-C647-AA6B-4EC02E0158E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6248400" y="4486275"/>
          <a:ext cx="1676400" cy="5159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0" name="Equation" r:id="rId3" imgW="20193000" imgH="5562600" progId="Equation.3">
                  <p:embed/>
                </p:oleObj>
              </mc:Choice>
              <mc:Fallback>
                <p:oleObj name="Equation" r:id="rId3" imgW="20193000" imgH="5562600" progId="Equation.3">
                  <p:embed/>
                  <p:pic>
                    <p:nvPicPr>
                      <p:cNvPr id="15362" name="Object 2">
                        <a:extLst>
                          <a:ext uri="{FF2B5EF4-FFF2-40B4-BE49-F238E27FC236}">
                            <a16:creationId xmlns:a16="http://schemas.microsoft.com/office/drawing/2014/main" id="{96680CF1-AFF1-C647-AA6B-4EC02E0158E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8400" y="4486275"/>
                        <a:ext cx="1676400" cy="5159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5" name="Rectangle 5">
            <a:extLst>
              <a:ext uri="{FF2B5EF4-FFF2-40B4-BE49-F238E27FC236}">
                <a16:creationId xmlns:a16="http://schemas.microsoft.com/office/drawing/2014/main" id="{C14A0E1E-8674-2B43-9E38-74530A28BE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76400" y="4724401"/>
            <a:ext cx="3048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sp>
        <p:nvSpPr>
          <p:cNvPr id="15366" name="Rectangle 6">
            <a:extLst>
              <a:ext uri="{FF2B5EF4-FFF2-40B4-BE49-F238E27FC236}">
                <a16:creationId xmlns:a16="http://schemas.microsoft.com/office/drawing/2014/main" id="{F0D6FD7D-9749-F648-805C-FD71B0A6A731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81200" y="5410201"/>
            <a:ext cx="533400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>
              <a:defRPr/>
            </a:pPr>
            <a:endParaRPr lang="en-US" sz="2000" b="1">
              <a:latin typeface="Arial" charset="0"/>
              <a:ea typeface="ＭＳ Ｐゴシック" charset="0"/>
            </a:endParaRPr>
          </a:p>
        </p:txBody>
      </p:sp>
      <p:graphicFrame>
        <p:nvGraphicFramePr>
          <p:cNvPr id="24583" name="Object 7">
            <a:extLst>
              <a:ext uri="{FF2B5EF4-FFF2-40B4-BE49-F238E27FC236}">
                <a16:creationId xmlns:a16="http://schemas.microsoft.com/office/drawing/2014/main" id="{34952E66-C0C4-134F-AF5B-F6D254C06EF3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696200" y="457200"/>
          <a:ext cx="1905000" cy="6477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531" name="Equation" r:id="rId5" imgW="13754100" imgH="4686300" progId="Equation.3">
                  <p:embed/>
                </p:oleObj>
              </mc:Choice>
              <mc:Fallback>
                <p:oleObj name="Equation" r:id="rId5" imgW="13754100" imgH="4686300" progId="Equation.3">
                  <p:embed/>
                  <p:pic>
                    <p:nvPicPr>
                      <p:cNvPr id="24583" name="Object 7">
                        <a:extLst>
                          <a:ext uri="{FF2B5EF4-FFF2-40B4-BE49-F238E27FC236}">
                            <a16:creationId xmlns:a16="http://schemas.microsoft.com/office/drawing/2014/main" id="{34952E66-C0C4-134F-AF5B-F6D254C06EF3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696200" y="457200"/>
                        <a:ext cx="1905000" cy="6477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5368" name="Line 8">
            <a:extLst>
              <a:ext uri="{FF2B5EF4-FFF2-40B4-BE49-F238E27FC236}">
                <a16:creationId xmlns:a16="http://schemas.microsoft.com/office/drawing/2014/main" id="{9AED4B18-E91C-9040-97A6-FB84A89B4601}"/>
              </a:ext>
            </a:extLst>
          </p:cNvPr>
          <p:cNvSpPr>
            <a:spLocks noChangeShapeType="1"/>
          </p:cNvSpPr>
          <p:nvPr/>
        </p:nvSpPr>
        <p:spPr bwMode="auto">
          <a:xfrm>
            <a:off x="4800600" y="16002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69" name="Line 9">
            <a:extLst>
              <a:ext uri="{FF2B5EF4-FFF2-40B4-BE49-F238E27FC236}">
                <a16:creationId xmlns:a16="http://schemas.microsoft.com/office/drawing/2014/main" id="{C0900734-BC63-D744-AB24-9417A482292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0" name="Line 10">
            <a:extLst>
              <a:ext uri="{FF2B5EF4-FFF2-40B4-BE49-F238E27FC236}">
                <a16:creationId xmlns:a16="http://schemas.microsoft.com/office/drawing/2014/main" id="{F98D0EAF-083C-0841-8265-F16406A9CA6B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148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1" name="Line 11">
            <a:extLst>
              <a:ext uri="{FF2B5EF4-FFF2-40B4-BE49-F238E27FC236}">
                <a16:creationId xmlns:a16="http://schemas.microsoft.com/office/drawing/2014/main" id="{2BF07D86-4B35-DF4D-9C03-FD59F9B1D0F1}"/>
              </a:ext>
            </a:extLst>
          </p:cNvPr>
          <p:cNvSpPr>
            <a:spLocks noChangeShapeType="1"/>
          </p:cNvSpPr>
          <p:nvPr/>
        </p:nvSpPr>
        <p:spPr bwMode="auto">
          <a:xfrm>
            <a:off x="4114800" y="3352800"/>
            <a:ext cx="27432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sp>
        <p:nvSpPr>
          <p:cNvPr id="15372" name="Line 12">
            <a:extLst>
              <a:ext uri="{FF2B5EF4-FFF2-40B4-BE49-F238E27FC236}">
                <a16:creationId xmlns:a16="http://schemas.microsoft.com/office/drawing/2014/main" id="{C95FEF07-EA15-6948-A90B-146BB17C39C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4864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73" name="Group 13">
            <a:extLst>
              <a:ext uri="{FF2B5EF4-FFF2-40B4-BE49-F238E27FC236}">
                <a16:creationId xmlns:a16="http://schemas.microsoft.com/office/drawing/2014/main" id="{3B2A8104-0F78-FC4B-9A6C-3BBF5C8AB278}"/>
              </a:ext>
            </a:extLst>
          </p:cNvPr>
          <p:cNvGrpSpPr>
            <a:grpSpLocks/>
          </p:cNvGrpSpPr>
          <p:nvPr/>
        </p:nvGrpSpPr>
        <p:grpSpPr bwMode="auto">
          <a:xfrm>
            <a:off x="7620000" y="1676401"/>
            <a:ext cx="654050" cy="403225"/>
            <a:chOff x="3792" y="2112"/>
            <a:chExt cx="412" cy="254"/>
          </a:xfrm>
        </p:grpSpPr>
        <p:sp>
          <p:nvSpPr>
            <p:cNvPr id="24653" name="Oval 14">
              <a:extLst>
                <a:ext uri="{FF2B5EF4-FFF2-40B4-BE49-F238E27FC236}">
                  <a16:creationId xmlns:a16="http://schemas.microsoft.com/office/drawing/2014/main" id="{2D614410-E8D1-734E-92BA-21433A78AFD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5" name="Rectangle 15">
              <a:extLst>
                <a:ext uri="{FF2B5EF4-FFF2-40B4-BE49-F238E27FC236}">
                  <a16:creationId xmlns:a16="http://schemas.microsoft.com/office/drawing/2014/main" id="{79D6766B-265E-9F43-BFFC-AE2BED2C87A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6" name="Group 16">
            <a:extLst>
              <a:ext uri="{FF2B5EF4-FFF2-40B4-BE49-F238E27FC236}">
                <a16:creationId xmlns:a16="http://schemas.microsoft.com/office/drawing/2014/main" id="{0BBAE910-8B90-FA40-9C9D-113BCA8EB621}"/>
              </a:ext>
            </a:extLst>
          </p:cNvPr>
          <p:cNvGrpSpPr>
            <a:grpSpLocks/>
          </p:cNvGrpSpPr>
          <p:nvPr/>
        </p:nvGrpSpPr>
        <p:grpSpPr bwMode="auto">
          <a:xfrm>
            <a:off x="4114800" y="3505201"/>
            <a:ext cx="654050" cy="403225"/>
            <a:chOff x="3792" y="2112"/>
            <a:chExt cx="412" cy="254"/>
          </a:xfrm>
        </p:grpSpPr>
        <p:sp>
          <p:nvSpPr>
            <p:cNvPr id="24651" name="Oval 17">
              <a:extLst>
                <a:ext uri="{FF2B5EF4-FFF2-40B4-BE49-F238E27FC236}">
                  <a16:creationId xmlns:a16="http://schemas.microsoft.com/office/drawing/2014/main" id="{2B536690-51DD-1942-8BAD-75D5A43FAAA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78" name="Rectangle 18">
              <a:extLst>
                <a:ext uri="{FF2B5EF4-FFF2-40B4-BE49-F238E27FC236}">
                  <a16:creationId xmlns:a16="http://schemas.microsoft.com/office/drawing/2014/main" id="{730B8B12-52AB-4447-BDC4-AA90C63BE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grpSp>
        <p:nvGrpSpPr>
          <p:cNvPr id="15379" name="Group 19">
            <a:extLst>
              <a:ext uri="{FF2B5EF4-FFF2-40B4-BE49-F238E27FC236}">
                <a16:creationId xmlns:a16="http://schemas.microsoft.com/office/drawing/2014/main" id="{9E0ED4A5-64E8-4146-BD49-25522BDE8C94}"/>
              </a:ext>
            </a:extLst>
          </p:cNvPr>
          <p:cNvGrpSpPr>
            <a:grpSpLocks/>
          </p:cNvGrpSpPr>
          <p:nvPr/>
        </p:nvGrpSpPr>
        <p:grpSpPr bwMode="auto">
          <a:xfrm>
            <a:off x="6934200" y="3505201"/>
            <a:ext cx="654050" cy="403225"/>
            <a:chOff x="3792" y="2112"/>
            <a:chExt cx="412" cy="254"/>
          </a:xfrm>
        </p:grpSpPr>
        <p:sp>
          <p:nvSpPr>
            <p:cNvPr id="24649" name="Oval 20">
              <a:extLst>
                <a:ext uri="{FF2B5EF4-FFF2-40B4-BE49-F238E27FC236}">
                  <a16:creationId xmlns:a16="http://schemas.microsoft.com/office/drawing/2014/main" id="{3FBCE3BB-E213-D044-ADCA-EB5AA69718E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792" y="2112"/>
              <a:ext cx="254" cy="254"/>
            </a:xfrm>
            <a:prstGeom prst="ellipse">
              <a:avLst/>
            </a:prstGeom>
            <a:noFill/>
            <a:ln w="12700">
              <a:solidFill>
                <a:srgbClr val="0000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381" name="Rectangle 21">
              <a:extLst>
                <a:ext uri="{FF2B5EF4-FFF2-40B4-BE49-F238E27FC236}">
                  <a16:creationId xmlns:a16="http://schemas.microsoft.com/office/drawing/2014/main" id="{C89AECA8-2AC8-DA4F-8752-910F1EC1AEC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032" y="2131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rgbClr val="000000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</p:grpSp>
      <p:sp>
        <p:nvSpPr>
          <p:cNvPr id="15382" name="Line 22">
            <a:extLst>
              <a:ext uri="{FF2B5EF4-FFF2-40B4-BE49-F238E27FC236}">
                <a16:creationId xmlns:a16="http://schemas.microsoft.com/office/drawing/2014/main" id="{4ED1CDA0-3ECC-4A45-BF6B-DB5F5E0A5780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24384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Times New Roman" charset="0"/>
              <a:ea typeface="ＭＳ Ｐゴシック" charset="0"/>
            </a:endParaRPr>
          </a:p>
        </p:txBody>
      </p:sp>
      <p:grpSp>
        <p:nvGrpSpPr>
          <p:cNvPr id="15383" name="Group 23">
            <a:extLst>
              <a:ext uri="{FF2B5EF4-FFF2-40B4-BE49-F238E27FC236}">
                <a16:creationId xmlns:a16="http://schemas.microsoft.com/office/drawing/2014/main" id="{F37648C8-B9A4-E044-B82E-77A7B418ED83}"/>
              </a:ext>
            </a:extLst>
          </p:cNvPr>
          <p:cNvGrpSpPr>
            <a:grpSpLocks/>
          </p:cNvGrpSpPr>
          <p:nvPr/>
        </p:nvGrpSpPr>
        <p:grpSpPr bwMode="auto">
          <a:xfrm>
            <a:off x="3124201" y="2819401"/>
            <a:ext cx="828675" cy="403225"/>
            <a:chOff x="1008" y="1776"/>
            <a:chExt cx="522" cy="254"/>
          </a:xfrm>
        </p:grpSpPr>
        <p:grpSp>
          <p:nvGrpSpPr>
            <p:cNvPr id="24645" name="Group 24">
              <a:extLst>
                <a:ext uri="{FF2B5EF4-FFF2-40B4-BE49-F238E27FC236}">
                  <a16:creationId xmlns:a16="http://schemas.microsoft.com/office/drawing/2014/main" id="{39F2EF8D-32F6-764A-8A15-27E5450C8D5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7" name="Oval 25">
                <a:extLst>
                  <a:ext uri="{FF2B5EF4-FFF2-40B4-BE49-F238E27FC236}">
                    <a16:creationId xmlns:a16="http://schemas.microsoft.com/office/drawing/2014/main" id="{4A12B75E-A39D-E342-A9D7-B65E64167D3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86" name="Rectangle 26">
                <a:extLst>
                  <a:ext uri="{FF2B5EF4-FFF2-40B4-BE49-F238E27FC236}">
                    <a16:creationId xmlns:a16="http://schemas.microsoft.com/office/drawing/2014/main" id="{430B4954-10C7-8949-A94A-B830C2DF0C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87" name="Rectangle 27">
              <a:extLst>
                <a:ext uri="{FF2B5EF4-FFF2-40B4-BE49-F238E27FC236}">
                  <a16:creationId xmlns:a16="http://schemas.microsoft.com/office/drawing/2014/main" id="{4CF4F066-16E4-CD46-B7CF-D7450A2FCC8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88" name="Group 28">
            <a:extLst>
              <a:ext uri="{FF2B5EF4-FFF2-40B4-BE49-F238E27FC236}">
                <a16:creationId xmlns:a16="http://schemas.microsoft.com/office/drawing/2014/main" id="{E6304A37-6F15-C545-989B-E23D345F0818}"/>
              </a:ext>
            </a:extLst>
          </p:cNvPr>
          <p:cNvGrpSpPr>
            <a:grpSpLocks/>
          </p:cNvGrpSpPr>
          <p:nvPr/>
        </p:nvGrpSpPr>
        <p:grpSpPr bwMode="auto">
          <a:xfrm>
            <a:off x="5943601" y="2819401"/>
            <a:ext cx="828675" cy="403225"/>
            <a:chOff x="1008" y="1776"/>
            <a:chExt cx="522" cy="254"/>
          </a:xfrm>
        </p:grpSpPr>
        <p:grpSp>
          <p:nvGrpSpPr>
            <p:cNvPr id="24641" name="Group 29">
              <a:extLst>
                <a:ext uri="{FF2B5EF4-FFF2-40B4-BE49-F238E27FC236}">
                  <a16:creationId xmlns:a16="http://schemas.microsoft.com/office/drawing/2014/main" id="{613718B6-0D32-1446-8AEA-F55E6C88A93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43" name="Oval 30">
                <a:extLst>
                  <a:ext uri="{FF2B5EF4-FFF2-40B4-BE49-F238E27FC236}">
                    <a16:creationId xmlns:a16="http://schemas.microsoft.com/office/drawing/2014/main" id="{A6378867-5542-F845-A89E-915732706FC5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1" name="Rectangle 31">
                <a:extLst>
                  <a:ext uri="{FF2B5EF4-FFF2-40B4-BE49-F238E27FC236}">
                    <a16:creationId xmlns:a16="http://schemas.microsoft.com/office/drawing/2014/main" id="{03F52568-B440-BF4B-A5C7-ABA96846720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2" name="Rectangle 32">
              <a:extLst>
                <a:ext uri="{FF2B5EF4-FFF2-40B4-BE49-F238E27FC236}">
                  <a16:creationId xmlns:a16="http://schemas.microsoft.com/office/drawing/2014/main" id="{7B1AF692-22AA-0745-91A3-4FA76C1B6F3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grpSp>
        <p:nvGrpSpPr>
          <p:cNvPr id="15393" name="Group 33">
            <a:extLst>
              <a:ext uri="{FF2B5EF4-FFF2-40B4-BE49-F238E27FC236}">
                <a16:creationId xmlns:a16="http://schemas.microsoft.com/office/drawing/2014/main" id="{395F12D4-A3F8-D846-A957-99A92A1B05D0}"/>
              </a:ext>
            </a:extLst>
          </p:cNvPr>
          <p:cNvGrpSpPr>
            <a:grpSpLocks/>
          </p:cNvGrpSpPr>
          <p:nvPr/>
        </p:nvGrpSpPr>
        <p:grpSpPr bwMode="auto">
          <a:xfrm>
            <a:off x="6477001" y="1066801"/>
            <a:ext cx="828675" cy="403225"/>
            <a:chOff x="1008" y="1776"/>
            <a:chExt cx="522" cy="254"/>
          </a:xfrm>
        </p:grpSpPr>
        <p:grpSp>
          <p:nvGrpSpPr>
            <p:cNvPr id="24637" name="Group 34">
              <a:extLst>
                <a:ext uri="{FF2B5EF4-FFF2-40B4-BE49-F238E27FC236}">
                  <a16:creationId xmlns:a16="http://schemas.microsoft.com/office/drawing/2014/main" id="{2471011E-2C71-FD44-85D2-F9EA8EE0CC7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4" y="1776"/>
              <a:ext cx="426" cy="254"/>
              <a:chOff x="4004" y="1858"/>
              <a:chExt cx="426" cy="254"/>
            </a:xfrm>
          </p:grpSpPr>
          <p:sp>
            <p:nvSpPr>
              <p:cNvPr id="24639" name="Oval 35">
                <a:extLst>
                  <a:ext uri="{FF2B5EF4-FFF2-40B4-BE49-F238E27FC236}">
                    <a16:creationId xmlns:a16="http://schemas.microsoft.com/office/drawing/2014/main" id="{4BA805EE-A647-E044-A8C6-02FDDA91A45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176" y="1858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396" name="Rectangle 36">
                <a:extLst>
                  <a:ext uri="{FF2B5EF4-FFF2-40B4-BE49-F238E27FC236}">
                    <a16:creationId xmlns:a16="http://schemas.microsoft.com/office/drawing/2014/main" id="{52A6B877-F908-EA41-AF0B-15E0F85FA7D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04" y="189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sp>
          <p:nvSpPr>
            <p:cNvPr id="15397" name="Rectangle 37">
              <a:extLst>
                <a:ext uri="{FF2B5EF4-FFF2-40B4-BE49-F238E27FC236}">
                  <a16:creationId xmlns:a16="http://schemas.microsoft.com/office/drawing/2014/main" id="{A098B3EF-B84A-BF4F-AACC-F5DFBC7EE94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8" y="1824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sp>
        <p:nvSpPr>
          <p:cNvPr id="15398" name="Rectangle 38">
            <a:extLst>
              <a:ext uri="{FF2B5EF4-FFF2-40B4-BE49-F238E27FC236}">
                <a16:creationId xmlns:a16="http://schemas.microsoft.com/office/drawing/2014/main" id="{ACFCD3A3-4B31-A749-9259-C0586610B9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687687" y="4555480"/>
            <a:ext cx="803425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5400" name="Group 40">
            <a:extLst>
              <a:ext uri="{FF2B5EF4-FFF2-40B4-BE49-F238E27FC236}">
                <a16:creationId xmlns:a16="http://schemas.microsoft.com/office/drawing/2014/main" id="{89AF6CA7-9500-2242-ADCD-C5FFD02C20BD}"/>
              </a:ext>
            </a:extLst>
          </p:cNvPr>
          <p:cNvGrpSpPr>
            <a:grpSpLocks/>
          </p:cNvGrpSpPr>
          <p:nvPr/>
        </p:nvGrpSpPr>
        <p:grpSpPr bwMode="auto">
          <a:xfrm>
            <a:off x="3962400" y="1066801"/>
            <a:ext cx="762000" cy="403225"/>
            <a:chOff x="1536" y="672"/>
            <a:chExt cx="480" cy="254"/>
          </a:xfrm>
        </p:grpSpPr>
        <p:sp>
          <p:nvSpPr>
            <p:cNvPr id="24634" name="Oval 41">
              <a:extLst>
                <a:ext uri="{FF2B5EF4-FFF2-40B4-BE49-F238E27FC236}">
                  <a16:creationId xmlns:a16="http://schemas.microsoft.com/office/drawing/2014/main" id="{F99FAD12-51AD-1441-B0A3-3A28D012D6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76" y="672"/>
              <a:ext cx="240" cy="254"/>
            </a:xfrm>
            <a:prstGeom prst="ellipse">
              <a:avLst/>
            </a:prstGeom>
            <a:noFill/>
            <a:ln w="12700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5402" name="Rectangle 42">
              <a:extLst>
                <a:ext uri="{FF2B5EF4-FFF2-40B4-BE49-F238E27FC236}">
                  <a16:creationId xmlns:a16="http://schemas.microsoft.com/office/drawing/2014/main" id="{BF6D8355-DA51-0B4A-9C11-46E1A50A0C8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32" y="720"/>
              <a:ext cx="172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1200" b="1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+</a:t>
              </a:r>
            </a:p>
          </p:txBody>
        </p:sp>
        <p:sp>
          <p:nvSpPr>
            <p:cNvPr id="15403" name="Rectangle 43">
              <a:extLst>
                <a:ext uri="{FF2B5EF4-FFF2-40B4-BE49-F238E27FC236}">
                  <a16:creationId xmlns:a16="http://schemas.microsoft.com/office/drawing/2014/main" id="{B6F22751-BD48-5D4B-8297-C1D3B40D255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36" y="720"/>
              <a:ext cx="196" cy="17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200" b="1">
                  <a:solidFill>
                    <a:srgbClr val="000000"/>
                  </a:solidFill>
                  <a:latin typeface="Arial" panose="020B0604020202020204" pitchFamily="34" charset="0"/>
                </a:rPr>
                <a:t>½</a:t>
              </a:r>
            </a:p>
          </p:txBody>
        </p:sp>
      </p:grpSp>
      <p:pic>
        <p:nvPicPr>
          <p:cNvPr id="15404" name="Picture 44">
            <a:extLst>
              <a:ext uri="{FF2B5EF4-FFF2-40B4-BE49-F238E27FC236}">
                <a16:creationId xmlns:a16="http://schemas.microsoft.com/office/drawing/2014/main" id="{2CE23A36-403E-6442-A828-89935493FE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1" y="1447800"/>
            <a:ext cx="150813" cy="304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5405" name="Group 45">
            <a:extLst>
              <a:ext uri="{FF2B5EF4-FFF2-40B4-BE49-F238E27FC236}">
                <a16:creationId xmlns:a16="http://schemas.microsoft.com/office/drawing/2014/main" id="{16EB82BC-9D46-5841-A2AD-CC5630FD72D5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1676401"/>
            <a:ext cx="1524000" cy="3400425"/>
            <a:chOff x="1920" y="1056"/>
            <a:chExt cx="960" cy="2142"/>
          </a:xfrm>
        </p:grpSpPr>
        <p:graphicFrame>
          <p:nvGraphicFramePr>
            <p:cNvPr id="24630" name="Object 46">
              <a:extLst>
                <a:ext uri="{FF2B5EF4-FFF2-40B4-BE49-F238E27FC236}">
                  <a16:creationId xmlns:a16="http://schemas.microsoft.com/office/drawing/2014/main" id="{7B316F6B-BA0A-A446-815E-DFBE04F3A90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920" y="2832"/>
            <a:ext cx="960" cy="36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2532" name="Equation" r:id="rId8" imgW="12293600" imgH="4686300" progId="Equation.3">
                    <p:embed/>
                  </p:oleObj>
                </mc:Choice>
                <mc:Fallback>
                  <p:oleObj name="Equation" r:id="rId8" imgW="12293600" imgH="4686300" progId="Equation.3">
                    <p:embed/>
                    <p:pic>
                      <p:nvPicPr>
                        <p:cNvPr id="24630" name="Object 46">
                          <a:extLst>
                            <a:ext uri="{FF2B5EF4-FFF2-40B4-BE49-F238E27FC236}">
                              <a16:creationId xmlns:a16="http://schemas.microsoft.com/office/drawing/2014/main" id="{7B316F6B-BA0A-A446-815E-DFBE04F3A90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920" y="2832"/>
                          <a:ext cx="960" cy="36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4631" name="Group 47">
              <a:extLst>
                <a:ext uri="{FF2B5EF4-FFF2-40B4-BE49-F238E27FC236}">
                  <a16:creationId xmlns:a16="http://schemas.microsoft.com/office/drawing/2014/main" id="{CBAFE85E-97EC-C741-964C-1C811976EC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12" y="1056"/>
              <a:ext cx="412" cy="254"/>
              <a:chOff x="3792" y="2112"/>
              <a:chExt cx="412" cy="254"/>
            </a:xfrm>
          </p:grpSpPr>
          <p:sp>
            <p:nvSpPr>
              <p:cNvPr id="24632" name="Oval 48">
                <a:extLst>
                  <a:ext uri="{FF2B5EF4-FFF2-40B4-BE49-F238E27FC236}">
                    <a16:creationId xmlns:a16="http://schemas.microsoft.com/office/drawing/2014/main" id="{5C2836E0-0CAD-0A49-BAD7-A609A94238A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92" y="2112"/>
                <a:ext cx="254" cy="254"/>
              </a:xfrm>
              <a:prstGeom prst="ellipse">
                <a:avLst/>
              </a:prstGeom>
              <a:noFill/>
              <a:ln w="12700">
                <a:solidFill>
                  <a:srgbClr val="000000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5409" name="Rectangle 49">
                <a:extLst>
                  <a:ext uri="{FF2B5EF4-FFF2-40B4-BE49-F238E27FC236}">
                    <a16:creationId xmlns:a16="http://schemas.microsoft.com/office/drawing/2014/main" id="{647C850D-C642-774C-9E4A-2F14B32762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032" y="2131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</p:grpSp>
      <p:grpSp>
        <p:nvGrpSpPr>
          <p:cNvPr id="15410" name="Group 50">
            <a:extLst>
              <a:ext uri="{FF2B5EF4-FFF2-40B4-BE49-F238E27FC236}">
                <a16:creationId xmlns:a16="http://schemas.microsoft.com/office/drawing/2014/main" id="{ACB80743-0D28-DD47-8B33-C0261F48372D}"/>
              </a:ext>
            </a:extLst>
          </p:cNvPr>
          <p:cNvGrpSpPr>
            <a:grpSpLocks/>
          </p:cNvGrpSpPr>
          <p:nvPr/>
        </p:nvGrpSpPr>
        <p:grpSpPr bwMode="auto">
          <a:xfrm>
            <a:off x="4038601" y="1447800"/>
            <a:ext cx="3503613" cy="2057400"/>
            <a:chOff x="1584" y="912"/>
            <a:chExt cx="2207" cy="1296"/>
          </a:xfrm>
        </p:grpSpPr>
        <p:pic>
          <p:nvPicPr>
            <p:cNvPr id="24627" name="Picture 51">
              <a:extLst>
                <a:ext uri="{FF2B5EF4-FFF2-40B4-BE49-F238E27FC236}">
                  <a16:creationId xmlns:a16="http://schemas.microsoft.com/office/drawing/2014/main" id="{C6445719-F1EE-5B4A-93F1-96B2B307200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12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8" name="Picture 52">
              <a:extLst>
                <a:ext uri="{FF2B5EF4-FFF2-40B4-BE49-F238E27FC236}">
                  <a16:creationId xmlns:a16="http://schemas.microsoft.com/office/drawing/2014/main" id="{D521E317-C4C3-5948-8614-EA2D16C07D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584" y="2016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4629" name="Picture 53">
              <a:extLst>
                <a:ext uri="{FF2B5EF4-FFF2-40B4-BE49-F238E27FC236}">
                  <a16:creationId xmlns:a16="http://schemas.microsoft.com/office/drawing/2014/main" id="{5A7F3B58-884D-B647-9A24-C9A72C51AE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6" y="912"/>
              <a:ext cx="95" cy="19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15414" name="Picture 54">
            <a:extLst>
              <a:ext uri="{FF2B5EF4-FFF2-40B4-BE49-F238E27FC236}">
                <a16:creationId xmlns:a16="http://schemas.microsoft.com/office/drawing/2014/main" id="{E3262566-920C-5647-B0A3-7C8053EB07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980114" y="1447800"/>
            <a:ext cx="192087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5" name="Picture 55">
            <a:extLst>
              <a:ext uri="{FF2B5EF4-FFF2-40B4-BE49-F238E27FC236}">
                <a16:creationId xmlns:a16="http://schemas.microsoft.com/office/drawing/2014/main" id="{068929D9-8F6A-2543-B1D4-9D6FA344C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70866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6" name="Picture 56">
            <a:extLst>
              <a:ext uri="{FF2B5EF4-FFF2-40B4-BE49-F238E27FC236}">
                <a16:creationId xmlns:a16="http://schemas.microsoft.com/office/drawing/2014/main" id="{CB7F5EA8-78DF-7B43-B83F-8127FA8F89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715000" y="22526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7" name="Picture 57">
            <a:extLst>
              <a:ext uri="{FF2B5EF4-FFF2-40B4-BE49-F238E27FC236}">
                <a16:creationId xmlns:a16="http://schemas.microsoft.com/office/drawing/2014/main" id="{FA7B11A5-9F03-9741-9BCF-4A57BD1AFB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379914" y="2252664"/>
            <a:ext cx="192087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418" name="Picture 58">
            <a:extLst>
              <a:ext uri="{FF2B5EF4-FFF2-40B4-BE49-F238E27FC236}">
                <a16:creationId xmlns:a16="http://schemas.microsoft.com/office/drawing/2014/main" id="{AFC684CB-4B8C-A24A-BA34-5230FE3008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5410200" y="3182939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4608" name="Group 65">
            <a:extLst>
              <a:ext uri="{FF2B5EF4-FFF2-40B4-BE49-F238E27FC236}">
                <a16:creationId xmlns:a16="http://schemas.microsoft.com/office/drawing/2014/main" id="{6702F524-D496-BA4F-AD28-C916EB688D10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81200" y="381000"/>
            <a:ext cx="4692650" cy="1735138"/>
            <a:chOff x="288" y="240"/>
            <a:chExt cx="2956" cy="1093"/>
          </a:xfrm>
        </p:grpSpPr>
        <p:sp>
          <p:nvSpPr>
            <p:cNvPr id="24609" name="AutoShape 64">
              <a:extLst>
                <a:ext uri="{FF2B5EF4-FFF2-40B4-BE49-F238E27FC236}">
                  <a16:creationId xmlns:a16="http://schemas.microsoft.com/office/drawing/2014/main" id="{FDB47DAE-9DFC-0A4B-A882-4770DFA15CC7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88" y="240"/>
              <a:ext cx="1577" cy="109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4610" name="Group 68">
              <a:extLst>
                <a:ext uri="{FF2B5EF4-FFF2-40B4-BE49-F238E27FC236}">
                  <a16:creationId xmlns:a16="http://schemas.microsoft.com/office/drawing/2014/main" id="{4E10A08B-433F-C443-90B1-8B501E8C880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76" y="412"/>
              <a:ext cx="171" cy="301"/>
              <a:chOff x="976" y="412"/>
              <a:chExt cx="171" cy="301"/>
            </a:xfrm>
          </p:grpSpPr>
          <p:sp>
            <p:nvSpPr>
              <p:cNvPr id="24622" name="Freeform 66">
                <a:extLst>
                  <a:ext uri="{FF2B5EF4-FFF2-40B4-BE49-F238E27FC236}">
                    <a16:creationId xmlns:a16="http://schemas.microsoft.com/office/drawing/2014/main" id="{D3B26B7A-F06A-DA4B-9E9F-B0B328F327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7" y="412"/>
                <a:ext cx="150" cy="254"/>
              </a:xfrm>
              <a:custGeom>
                <a:avLst/>
                <a:gdLst>
                  <a:gd name="T0" fmla="*/ 150 w 150"/>
                  <a:gd name="T1" fmla="*/ 4 h 254"/>
                  <a:gd name="T2" fmla="*/ 146 w 150"/>
                  <a:gd name="T3" fmla="*/ 0 h 254"/>
                  <a:gd name="T4" fmla="*/ 0 w 150"/>
                  <a:gd name="T5" fmla="*/ 250 h 254"/>
                  <a:gd name="T6" fmla="*/ 4 w 150"/>
                  <a:gd name="T7" fmla="*/ 254 h 254"/>
                  <a:gd name="T8" fmla="*/ 150 w 150"/>
                  <a:gd name="T9" fmla="*/ 4 h 254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50" h="254">
                    <a:moveTo>
                      <a:pt x="150" y="4"/>
                    </a:moveTo>
                    <a:lnTo>
                      <a:pt x="146" y="0"/>
                    </a:lnTo>
                    <a:lnTo>
                      <a:pt x="0" y="250"/>
                    </a:lnTo>
                    <a:lnTo>
                      <a:pt x="4" y="254"/>
                    </a:lnTo>
                    <a:lnTo>
                      <a:pt x="150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4623" name="Freeform 67">
                <a:extLst>
                  <a:ext uri="{FF2B5EF4-FFF2-40B4-BE49-F238E27FC236}">
                    <a16:creationId xmlns:a16="http://schemas.microsoft.com/office/drawing/2014/main" id="{5FC7000A-FB97-F24A-B33C-6545DC5B5A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76" y="636"/>
                <a:ext cx="64" cy="77"/>
              </a:xfrm>
              <a:custGeom>
                <a:avLst/>
                <a:gdLst>
                  <a:gd name="T0" fmla="*/ 4 w 64"/>
                  <a:gd name="T1" fmla="*/ 0 h 77"/>
                  <a:gd name="T2" fmla="*/ 0 w 64"/>
                  <a:gd name="T3" fmla="*/ 77 h 77"/>
                  <a:gd name="T4" fmla="*/ 64 w 64"/>
                  <a:gd name="T5" fmla="*/ 34 h 77"/>
                  <a:gd name="T6" fmla="*/ 4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4" y="0"/>
                    </a:moveTo>
                    <a:lnTo>
                      <a:pt x="0" y="77"/>
                    </a:lnTo>
                    <a:lnTo>
                      <a:pt x="64" y="34"/>
                    </a:lnTo>
                    <a:lnTo>
                      <a:pt x="4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4611" name="Group 71">
              <a:extLst>
                <a:ext uri="{FF2B5EF4-FFF2-40B4-BE49-F238E27FC236}">
                  <a16:creationId xmlns:a16="http://schemas.microsoft.com/office/drawing/2014/main" id="{438E80AD-D720-1048-894B-500E3E48965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43" y="378"/>
              <a:ext cx="434" cy="73"/>
              <a:chOff x="1143" y="378"/>
              <a:chExt cx="434" cy="73"/>
            </a:xfrm>
          </p:grpSpPr>
          <p:sp>
            <p:nvSpPr>
              <p:cNvPr id="24620" name="Rectangle 69">
                <a:extLst>
                  <a:ext uri="{FF2B5EF4-FFF2-40B4-BE49-F238E27FC236}">
                    <a16:creationId xmlns:a16="http://schemas.microsoft.com/office/drawing/2014/main" id="{673D9382-10F0-9841-B583-E5A56B362F6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143" y="408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Times New Roman" panose="02020603050405020304" pitchFamily="18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4621" name="Freeform 70">
                <a:extLst>
                  <a:ext uri="{FF2B5EF4-FFF2-40B4-BE49-F238E27FC236}">
                    <a16:creationId xmlns:a16="http://schemas.microsoft.com/office/drawing/2014/main" id="{46146C57-1BE2-4540-B4C7-A3AFDE492FA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504" y="378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4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4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4612" name="Rectangle 72">
              <a:extLst>
                <a:ext uri="{FF2B5EF4-FFF2-40B4-BE49-F238E27FC236}">
                  <a16:creationId xmlns:a16="http://schemas.microsoft.com/office/drawing/2014/main" id="{636DAE1C-0B4C-4346-8EEB-08F102A53E6C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5" y="610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3" name="Rectangle 73">
              <a:extLst>
                <a:ext uri="{FF2B5EF4-FFF2-40B4-BE49-F238E27FC236}">
                  <a16:creationId xmlns:a16="http://schemas.microsoft.com/office/drawing/2014/main" id="{96AF2A50-1D05-2147-93C6-8FC878085BF7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246" y="640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4" name="Rectangle 74">
              <a:extLst>
                <a:ext uri="{FF2B5EF4-FFF2-40B4-BE49-F238E27FC236}">
                  <a16:creationId xmlns:a16="http://schemas.microsoft.com/office/drawing/2014/main" id="{D4A71A0E-53C3-9447-9993-97584F4C8E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16" y="28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5" name="Rectangle 75">
              <a:extLst>
                <a:ext uri="{FF2B5EF4-FFF2-40B4-BE49-F238E27FC236}">
                  <a16:creationId xmlns:a16="http://schemas.microsoft.com/office/drawing/2014/main" id="{1D5CAF13-99CE-1447-91BB-D87E1B8E949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67" y="309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a</a:t>
              </a:r>
              <a:endParaRPr lang="en-US" altLang="en-US" i="1"/>
            </a:p>
          </p:txBody>
        </p:sp>
        <p:sp>
          <p:nvSpPr>
            <p:cNvPr id="24616" name="Rectangle 76">
              <a:extLst>
                <a:ext uri="{FF2B5EF4-FFF2-40B4-BE49-F238E27FC236}">
                  <a16:creationId xmlns:a16="http://schemas.microsoft.com/office/drawing/2014/main" id="{4059F77D-7D2F-B54F-AA34-73D6F93DBAB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62" y="30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  <p:sp>
          <p:nvSpPr>
            <p:cNvPr id="24617" name="Rectangle 77">
              <a:extLst>
                <a:ext uri="{FF2B5EF4-FFF2-40B4-BE49-F238E27FC236}">
                  <a16:creationId xmlns:a16="http://schemas.microsoft.com/office/drawing/2014/main" id="{AEF88F6C-37AC-CE45-B5A8-4C7BC1B84B0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47" y="713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4618" name="Rectangle 78">
              <a:extLst>
                <a:ext uri="{FF2B5EF4-FFF2-40B4-BE49-F238E27FC236}">
                  <a16:creationId xmlns:a16="http://schemas.microsoft.com/office/drawing/2014/main" id="{043D2AD9-B2FF-924D-AAA9-AEC5AACA0D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98" y="739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  <a:latin typeface="Arial" panose="020B0604020202020204" pitchFamily="34" charset="0"/>
                </a:rPr>
                <a:t>c</a:t>
              </a:r>
              <a:endParaRPr lang="en-US" altLang="en-US" i="1"/>
            </a:p>
          </p:txBody>
        </p:sp>
        <p:sp>
          <p:nvSpPr>
            <p:cNvPr id="24619" name="Rectangle 79">
              <a:extLst>
                <a:ext uri="{FF2B5EF4-FFF2-40B4-BE49-F238E27FC236}">
                  <a16:creationId xmlns:a16="http://schemas.microsoft.com/office/drawing/2014/main" id="{D6F5B151-0F6C-5041-A111-0F381720E97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84" y="739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Times New Roman" panose="02020603050405020304" pitchFamily="18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7680195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 nodeType="clickPar">
                      <p:stCondLst>
                        <p:cond delay="indefinite"/>
                      </p:stCondLst>
                      <p:childTnLst>
                        <p:par>
                          <p:cTn id="4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 nodeType="clickPar">
                      <p:stCondLst>
                        <p:cond delay="indefinite"/>
                      </p:stCondLst>
                      <p:childTnLst>
                        <p:par>
                          <p:cTn id="4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 nodeType="clickPar">
                      <p:stCondLst>
                        <p:cond delay="indefinite"/>
                      </p:stCondLst>
                      <p:childTnLst>
                        <p:par>
                          <p:cTn id="5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 nodeType="clickPar">
                      <p:stCondLst>
                        <p:cond delay="indefinite"/>
                      </p:stCondLst>
                      <p:childTnLst>
                        <p:par>
                          <p:cTn id="5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 nodeType="clickPar">
                      <p:stCondLst>
                        <p:cond delay="indefinite"/>
                      </p:stCondLst>
                      <p:childTnLst>
                        <p:par>
                          <p:cTn id="6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4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 nodeType="clickPar">
                      <p:stCondLst>
                        <p:cond delay="indefinite"/>
                      </p:stCondLst>
                      <p:childTnLst>
                        <p:par>
                          <p:cTn id="6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3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398" grpId="0" autoUpdateAnimBg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lide Number Placeholder 3">
            <a:extLst>
              <a:ext uri="{FF2B5EF4-FFF2-40B4-BE49-F238E27FC236}">
                <a16:creationId xmlns:a16="http://schemas.microsoft.com/office/drawing/2014/main" id="{6B45767A-8696-B047-AE7A-0FAA3F4C7C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/>
          <a:lstStyle>
            <a:lvl1pPr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6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fld id="{6F32AC8B-9AB9-8946-B602-E5CCC4A3CAF8}" type="slidenum">
              <a:rPr lang="en-US" altLang="en-US" sz="1400">
                <a:latin typeface="Times New Roman" panose="02020603050405020304" pitchFamily="18" charset="0"/>
              </a:rPr>
              <a:pPr eaLnBrk="1" hangingPunct="1"/>
              <a:t>34</a:t>
            </a:fld>
            <a:endParaRPr lang="en-US" altLang="en-US" sz="1400">
              <a:latin typeface="Times New Roman" panose="02020603050405020304" pitchFamily="18" charset="0"/>
            </a:endParaRPr>
          </a:p>
        </p:txBody>
      </p:sp>
      <p:sp>
        <p:nvSpPr>
          <p:cNvPr id="10242" name="Line 2">
            <a:extLst>
              <a:ext uri="{FF2B5EF4-FFF2-40B4-BE49-F238E27FC236}">
                <a16:creationId xmlns:a16="http://schemas.microsoft.com/office/drawing/2014/main" id="{D4103142-90D8-9E44-80C4-514EDAAA0DD3}"/>
              </a:ext>
            </a:extLst>
          </p:cNvPr>
          <p:cNvSpPr>
            <a:spLocks noChangeShapeType="1"/>
          </p:cNvSpPr>
          <p:nvPr/>
        </p:nvSpPr>
        <p:spPr bwMode="auto">
          <a:xfrm>
            <a:off x="4876800" y="16002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3" name="Line 3">
            <a:extLst>
              <a:ext uri="{FF2B5EF4-FFF2-40B4-BE49-F238E27FC236}">
                <a16:creationId xmlns:a16="http://schemas.microsoft.com/office/drawing/2014/main" id="{9FAA63B8-6A4D-6745-B443-FD48B6DF6700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68580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4" name="Line 4">
            <a:extLst>
              <a:ext uri="{FF2B5EF4-FFF2-40B4-BE49-F238E27FC236}">
                <a16:creationId xmlns:a16="http://schemas.microsoft.com/office/drawing/2014/main" id="{F2E62722-F187-5F44-996D-52AE58C8624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4191000" y="1600200"/>
            <a:ext cx="6858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5" name="Line 5">
            <a:extLst>
              <a:ext uri="{FF2B5EF4-FFF2-40B4-BE49-F238E27FC236}">
                <a16:creationId xmlns:a16="http://schemas.microsoft.com/office/drawing/2014/main" id="{CCCAB3AF-4B48-AE48-A16E-69248706D8F4}"/>
              </a:ext>
            </a:extLst>
          </p:cNvPr>
          <p:cNvSpPr>
            <a:spLocks noChangeShapeType="1"/>
          </p:cNvSpPr>
          <p:nvPr/>
        </p:nvSpPr>
        <p:spPr bwMode="auto">
          <a:xfrm>
            <a:off x="4191000" y="3352800"/>
            <a:ext cx="26670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6" name="Line 6">
            <a:extLst>
              <a:ext uri="{FF2B5EF4-FFF2-40B4-BE49-F238E27FC236}">
                <a16:creationId xmlns:a16="http://schemas.microsoft.com/office/drawing/2014/main" id="{CA182787-A5A1-B548-A752-557A8E0030A1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5562600" y="1600200"/>
            <a:ext cx="609600" cy="17526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10247" name="Line 7">
            <a:extLst>
              <a:ext uri="{FF2B5EF4-FFF2-40B4-BE49-F238E27FC236}">
                <a16:creationId xmlns:a16="http://schemas.microsoft.com/office/drawing/2014/main" id="{B4B97C69-9206-9747-98CB-6A3031937EF3}"/>
              </a:ext>
            </a:extLst>
          </p:cNvPr>
          <p:cNvSpPr>
            <a:spLocks noChangeShapeType="1"/>
          </p:cNvSpPr>
          <p:nvPr/>
        </p:nvSpPr>
        <p:spPr bwMode="auto">
          <a:xfrm>
            <a:off x="4572000" y="2438400"/>
            <a:ext cx="25908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10248" name="Group 8">
            <a:extLst>
              <a:ext uri="{FF2B5EF4-FFF2-40B4-BE49-F238E27FC236}">
                <a16:creationId xmlns:a16="http://schemas.microsoft.com/office/drawing/2014/main" id="{2CE0A9FB-41A7-1143-B082-229809B6C183}"/>
              </a:ext>
            </a:extLst>
          </p:cNvPr>
          <p:cNvGrpSpPr>
            <a:grpSpLocks/>
          </p:cNvGrpSpPr>
          <p:nvPr/>
        </p:nvGrpSpPr>
        <p:grpSpPr bwMode="auto">
          <a:xfrm>
            <a:off x="4953000" y="1676401"/>
            <a:ext cx="1371600" cy="3400425"/>
            <a:chOff x="2160" y="1056"/>
            <a:chExt cx="864" cy="2142"/>
          </a:xfrm>
        </p:grpSpPr>
        <p:grpSp>
          <p:nvGrpSpPr>
            <p:cNvPr id="17470" name="Group 9">
              <a:extLst>
                <a:ext uri="{FF2B5EF4-FFF2-40B4-BE49-F238E27FC236}">
                  <a16:creationId xmlns:a16="http://schemas.microsoft.com/office/drawing/2014/main" id="{F228D2B2-7A84-E347-8F36-80000EF5B68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2160" y="1056"/>
              <a:ext cx="412" cy="253"/>
              <a:chOff x="2064" y="1104"/>
              <a:chExt cx="412" cy="253"/>
            </a:xfrm>
          </p:grpSpPr>
          <p:sp>
            <p:nvSpPr>
              <p:cNvPr id="17472" name="Oval 10">
                <a:extLst>
                  <a:ext uri="{FF2B5EF4-FFF2-40B4-BE49-F238E27FC236}">
                    <a16:creationId xmlns:a16="http://schemas.microsoft.com/office/drawing/2014/main" id="{34004B80-CCCF-C04A-8ECB-86754A6EC91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064" y="110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 sz="2400" b="1">
                  <a:latin typeface="Times New Roman" panose="02020603050405020304" pitchFamily="18" charset="0"/>
                </a:endParaRPr>
              </a:p>
            </p:txBody>
          </p:sp>
          <p:sp>
            <p:nvSpPr>
              <p:cNvPr id="10251" name="Rectangle 11">
                <a:extLst>
                  <a:ext uri="{FF2B5EF4-FFF2-40B4-BE49-F238E27FC236}">
                    <a16:creationId xmlns:a16="http://schemas.microsoft.com/office/drawing/2014/main" id="{FB1E6B5E-C504-DE46-987B-C18565BB596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304" y="1152"/>
                <a:ext cx="172" cy="173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1200" b="1">
                    <a:solidFill>
                      <a:srgbClr val="000000"/>
                    </a:solidFill>
                    <a:latin typeface="Arial" charset="0"/>
                    <a:ea typeface="ＭＳ Ｐゴシック" charset="0"/>
                  </a:rPr>
                  <a:t>+</a:t>
                </a:r>
              </a:p>
            </p:txBody>
          </p:sp>
        </p:grpSp>
        <p:graphicFrame>
          <p:nvGraphicFramePr>
            <p:cNvPr id="17471" name="Object 12">
              <a:extLst>
                <a:ext uri="{FF2B5EF4-FFF2-40B4-BE49-F238E27FC236}">
                  <a16:creationId xmlns:a16="http://schemas.microsoft.com/office/drawing/2014/main" id="{16B713A4-BE6C-E74F-81EA-29E8D9967146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2208" y="2880"/>
            <a:ext cx="816" cy="31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93" name="Equation" r:id="rId3" imgW="12001500" imgH="4686300" progId="Equation.3">
                    <p:embed/>
                  </p:oleObj>
                </mc:Choice>
                <mc:Fallback>
                  <p:oleObj name="Equation" r:id="rId3" imgW="12001500" imgH="4686300" progId="Equation.3">
                    <p:embed/>
                    <p:pic>
                      <p:nvPicPr>
                        <p:cNvPr id="17471" name="Object 12">
                          <a:extLst>
                            <a:ext uri="{FF2B5EF4-FFF2-40B4-BE49-F238E27FC236}">
                              <a16:creationId xmlns:a16="http://schemas.microsoft.com/office/drawing/2014/main" id="{16B713A4-BE6C-E74F-81EA-29E8D9967146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208" y="2880"/>
                          <a:ext cx="816" cy="31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pSp>
        <p:nvGrpSpPr>
          <p:cNvPr id="10285" name="Group 45">
            <a:extLst>
              <a:ext uri="{FF2B5EF4-FFF2-40B4-BE49-F238E27FC236}">
                <a16:creationId xmlns:a16="http://schemas.microsoft.com/office/drawing/2014/main" id="{A3F8D3EE-80A5-A142-8E0E-72C6272764B2}"/>
              </a:ext>
            </a:extLst>
          </p:cNvPr>
          <p:cNvGrpSpPr>
            <a:grpSpLocks/>
          </p:cNvGrpSpPr>
          <p:nvPr/>
        </p:nvGrpSpPr>
        <p:grpSpPr bwMode="auto">
          <a:xfrm>
            <a:off x="4572000" y="2209801"/>
            <a:ext cx="3733800" cy="2803525"/>
            <a:chOff x="1920" y="1392"/>
            <a:chExt cx="2352" cy="1766"/>
          </a:xfrm>
        </p:grpSpPr>
        <p:grpSp>
          <p:nvGrpSpPr>
            <p:cNvPr id="17465" name="Group 14">
              <a:extLst>
                <a:ext uri="{FF2B5EF4-FFF2-40B4-BE49-F238E27FC236}">
                  <a16:creationId xmlns:a16="http://schemas.microsoft.com/office/drawing/2014/main" id="{7C923C50-B626-7943-A780-D663813F29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20" y="1392"/>
              <a:ext cx="431" cy="471"/>
              <a:chOff x="1872" y="1392"/>
              <a:chExt cx="431" cy="471"/>
            </a:xfrm>
          </p:grpSpPr>
          <p:sp>
            <p:nvSpPr>
              <p:cNvPr id="17467" name="Oval 15">
                <a:extLst>
                  <a:ext uri="{FF2B5EF4-FFF2-40B4-BE49-F238E27FC236}">
                    <a16:creationId xmlns:a16="http://schemas.microsoft.com/office/drawing/2014/main" id="{10F7C768-BA56-5B4F-BD3A-B89E5A4906F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872" y="158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accent2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56" name="Rectangle 16">
                <a:extLst>
                  <a:ext uri="{FF2B5EF4-FFF2-40B4-BE49-F238E27FC236}">
                    <a16:creationId xmlns:a16="http://schemas.microsoft.com/office/drawing/2014/main" id="{F5A251F0-0346-8948-BBD8-768632D007E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112" y="153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57" name="Text Box 17">
                <a:extLst>
                  <a:ext uri="{FF2B5EF4-FFF2-40B4-BE49-F238E27FC236}">
                    <a16:creationId xmlns:a16="http://schemas.microsoft.com/office/drawing/2014/main" id="{B7277508-1FBA-D041-B7F6-DA449BC1FF33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920" y="1392"/>
                <a:ext cx="144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lang="en-US" sz="4000" b="1">
                    <a:solidFill>
                      <a:schemeClr val="accent2"/>
                    </a:solidFill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66" name="Object 18">
              <a:extLst>
                <a:ext uri="{FF2B5EF4-FFF2-40B4-BE49-F238E27FC236}">
                  <a16:creationId xmlns:a16="http://schemas.microsoft.com/office/drawing/2014/main" id="{9146481E-AF67-8F4B-AE56-A2CFEFEF17EF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120" y="2880"/>
            <a:ext cx="1152" cy="27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94" name="Equation" r:id="rId5" imgW="32766000" imgH="7899400" progId="Equation.3">
                    <p:embed/>
                  </p:oleObj>
                </mc:Choice>
                <mc:Fallback>
                  <p:oleObj name="Equation" r:id="rId5" imgW="32766000" imgH="7899400" progId="Equation.3">
                    <p:embed/>
                    <p:pic>
                      <p:nvPicPr>
                        <p:cNvPr id="17466" name="Object 18">
                          <a:extLst>
                            <a:ext uri="{FF2B5EF4-FFF2-40B4-BE49-F238E27FC236}">
                              <a16:creationId xmlns:a16="http://schemas.microsoft.com/office/drawing/2014/main" id="{9146481E-AF67-8F4B-AE56-A2CFEFEF17EF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120" y="2880"/>
                          <a:ext cx="1152" cy="278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0259" name="Rectangle 19">
            <a:extLst>
              <a:ext uri="{FF2B5EF4-FFF2-40B4-BE49-F238E27FC236}">
                <a16:creationId xmlns:a16="http://schemas.microsoft.com/office/drawing/2014/main" id="{6F4A4D61-43A5-6E4E-B176-D445607E513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67944" y="4619626"/>
            <a:ext cx="796925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>
              <a:spcBef>
                <a:spcPct val="50000"/>
              </a:spcBef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=2;</a:t>
            </a:r>
          </a:p>
        </p:txBody>
      </p:sp>
      <p:grpSp>
        <p:nvGrpSpPr>
          <p:cNvPr id="10286" name="Group 46">
            <a:extLst>
              <a:ext uri="{FF2B5EF4-FFF2-40B4-BE49-F238E27FC236}">
                <a16:creationId xmlns:a16="http://schemas.microsoft.com/office/drawing/2014/main" id="{8366446F-6802-B840-9D41-CC437EF01CBE}"/>
              </a:ext>
            </a:extLst>
          </p:cNvPr>
          <p:cNvGrpSpPr>
            <a:grpSpLocks/>
          </p:cNvGrpSpPr>
          <p:nvPr/>
        </p:nvGrpSpPr>
        <p:grpSpPr bwMode="auto">
          <a:xfrm>
            <a:off x="4191000" y="1676400"/>
            <a:ext cx="6019800" cy="2230438"/>
            <a:chOff x="1680" y="1056"/>
            <a:chExt cx="3792" cy="1405"/>
          </a:xfrm>
        </p:grpSpPr>
        <p:grpSp>
          <p:nvGrpSpPr>
            <p:cNvPr id="17450" name="Group 22">
              <a:extLst>
                <a:ext uri="{FF2B5EF4-FFF2-40B4-BE49-F238E27FC236}">
                  <a16:creationId xmlns:a16="http://schemas.microsoft.com/office/drawing/2014/main" id="{3F32B21A-6D85-7E42-BE9A-9E4B305C151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80" y="1056"/>
              <a:ext cx="2524" cy="1405"/>
              <a:chOff x="1680" y="1056"/>
              <a:chExt cx="2524" cy="1405"/>
            </a:xfrm>
          </p:grpSpPr>
          <p:grpSp>
            <p:nvGrpSpPr>
              <p:cNvPr id="17456" name="Group 23">
                <a:extLst>
                  <a:ext uri="{FF2B5EF4-FFF2-40B4-BE49-F238E27FC236}">
                    <a16:creationId xmlns:a16="http://schemas.microsoft.com/office/drawing/2014/main" id="{65E1709B-7852-9A4F-B3FE-6F32E2A0133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92" y="1056"/>
                <a:ext cx="412" cy="253"/>
                <a:chOff x="3840" y="1104"/>
                <a:chExt cx="412" cy="253"/>
              </a:xfrm>
            </p:grpSpPr>
            <p:sp>
              <p:nvSpPr>
                <p:cNvPr id="17463" name="Oval 24">
                  <a:extLst>
                    <a:ext uri="{FF2B5EF4-FFF2-40B4-BE49-F238E27FC236}">
                      <a16:creationId xmlns:a16="http://schemas.microsoft.com/office/drawing/2014/main" id="{42660811-1348-AD48-8E43-989685F1F35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840" y="1104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5" name="Rectangle 25">
                  <a:extLst>
                    <a:ext uri="{FF2B5EF4-FFF2-40B4-BE49-F238E27FC236}">
                      <a16:creationId xmlns:a16="http://schemas.microsoft.com/office/drawing/2014/main" id="{50F32DF5-83CC-6440-9D2F-FD18A944B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80" y="1152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7" name="Group 26">
                <a:extLst>
                  <a:ext uri="{FF2B5EF4-FFF2-40B4-BE49-F238E27FC236}">
                    <a16:creationId xmlns:a16="http://schemas.microsoft.com/office/drawing/2014/main" id="{3522990D-1343-294F-857C-FED7A9ECD16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80" y="2208"/>
                <a:ext cx="412" cy="253"/>
                <a:chOff x="1584" y="2208"/>
                <a:chExt cx="412" cy="253"/>
              </a:xfrm>
            </p:grpSpPr>
            <p:sp>
              <p:nvSpPr>
                <p:cNvPr id="17461" name="Oval 27">
                  <a:extLst>
                    <a:ext uri="{FF2B5EF4-FFF2-40B4-BE49-F238E27FC236}">
                      <a16:creationId xmlns:a16="http://schemas.microsoft.com/office/drawing/2014/main" id="{BB4348DB-9A3F-3C48-99BE-4BE5CCA5B1E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584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68" name="Rectangle 28">
                  <a:extLst>
                    <a:ext uri="{FF2B5EF4-FFF2-40B4-BE49-F238E27FC236}">
                      <a16:creationId xmlns:a16="http://schemas.microsoft.com/office/drawing/2014/main" id="{5FB7D9F2-85F7-D640-9D73-369C354918B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1824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  <p:grpSp>
            <p:nvGrpSpPr>
              <p:cNvPr id="17458" name="Group 29">
                <a:extLst>
                  <a:ext uri="{FF2B5EF4-FFF2-40B4-BE49-F238E27FC236}">
                    <a16:creationId xmlns:a16="http://schemas.microsoft.com/office/drawing/2014/main" id="{DACCE45A-F0A5-1F45-9F44-F66A8EDEA05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408" y="2208"/>
                <a:ext cx="412" cy="253"/>
                <a:chOff x="3360" y="2208"/>
                <a:chExt cx="412" cy="253"/>
              </a:xfrm>
            </p:grpSpPr>
            <p:sp>
              <p:nvSpPr>
                <p:cNvPr id="17459" name="Oval 30">
                  <a:extLst>
                    <a:ext uri="{FF2B5EF4-FFF2-40B4-BE49-F238E27FC236}">
                      <a16:creationId xmlns:a16="http://schemas.microsoft.com/office/drawing/2014/main" id="{8CE250F8-A3DC-3C49-83FE-576E09AB45C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360" y="2208"/>
                  <a:ext cx="254" cy="253"/>
                </a:xfrm>
                <a:prstGeom prst="ellipse">
                  <a:avLst/>
                </a:prstGeom>
                <a:noFill/>
                <a:ln w="12700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16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10271" name="Rectangle 31">
                  <a:extLst>
                    <a:ext uri="{FF2B5EF4-FFF2-40B4-BE49-F238E27FC236}">
                      <a16:creationId xmlns:a16="http://schemas.microsoft.com/office/drawing/2014/main" id="{ED9763D9-97C7-634B-A97E-C9F03925108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600" y="2256"/>
                  <a:ext cx="172" cy="173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1200" b="1">
                      <a:solidFill>
                        <a:srgbClr val="000000"/>
                      </a:solidFill>
                      <a:latin typeface="Arial" charset="0"/>
                      <a:ea typeface="ＭＳ Ｐゴシック" charset="0"/>
                    </a:rPr>
                    <a:t>+</a:t>
                  </a:r>
                </a:p>
              </p:txBody>
            </p:sp>
          </p:grpSp>
        </p:grpSp>
        <p:grpSp>
          <p:nvGrpSpPr>
            <p:cNvPr id="17451" name="Group 33">
              <a:extLst>
                <a:ext uri="{FF2B5EF4-FFF2-40B4-BE49-F238E27FC236}">
                  <a16:creationId xmlns:a16="http://schemas.microsoft.com/office/drawing/2014/main" id="{18E965D9-C167-1A44-B657-CAC19A83064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3600" y="1392"/>
              <a:ext cx="431" cy="471"/>
              <a:chOff x="3600" y="1392"/>
              <a:chExt cx="431" cy="471"/>
            </a:xfrm>
          </p:grpSpPr>
          <p:sp>
            <p:nvSpPr>
              <p:cNvPr id="17453" name="Oval 34">
                <a:extLst>
                  <a:ext uri="{FF2B5EF4-FFF2-40B4-BE49-F238E27FC236}">
                    <a16:creationId xmlns:a16="http://schemas.microsoft.com/office/drawing/2014/main" id="{158C82BB-E6D3-CC47-938C-1753877BB04D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00" y="1584"/>
                <a:ext cx="254" cy="253"/>
              </a:xfrm>
              <a:prstGeom prst="ellipse">
                <a:avLst/>
              </a:prstGeom>
              <a:noFill/>
              <a:ln w="12700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0275" name="Rectangle 35">
                <a:extLst>
                  <a:ext uri="{FF2B5EF4-FFF2-40B4-BE49-F238E27FC236}">
                    <a16:creationId xmlns:a16="http://schemas.microsoft.com/office/drawing/2014/main" id="{18C43F0C-B2A0-4F4E-AB32-F92F2A248ABE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840" y="1536"/>
                <a:ext cx="191" cy="327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2800">
                    <a:latin typeface="Times New Roman" charset="0"/>
                    <a:ea typeface="ＭＳ Ｐゴシック" charset="0"/>
                  </a:rPr>
                  <a:t>-</a:t>
                </a:r>
              </a:p>
            </p:txBody>
          </p:sp>
          <p:sp>
            <p:nvSpPr>
              <p:cNvPr id="10276" name="Rectangle 36">
                <a:extLst>
                  <a:ext uri="{FF2B5EF4-FFF2-40B4-BE49-F238E27FC236}">
                    <a16:creationId xmlns:a16="http://schemas.microsoft.com/office/drawing/2014/main" id="{C2066946-9B09-804B-9623-68DD8DECA5E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648" y="1392"/>
                <a:ext cx="196" cy="44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/>
              <a:p>
                <a:pPr>
                  <a:defRPr/>
                </a:pPr>
                <a:r>
                  <a:rPr lang="en-US" sz="4000" b="1">
                    <a:latin typeface="Times New Roman" charset="0"/>
                    <a:ea typeface="ＭＳ Ｐゴシック" charset="0"/>
                  </a:rPr>
                  <a:t>,</a:t>
                </a:r>
              </a:p>
            </p:txBody>
          </p:sp>
        </p:grpSp>
        <p:graphicFrame>
          <p:nvGraphicFramePr>
            <p:cNvPr id="17452" name="Object 37">
              <a:extLst>
                <a:ext uri="{FF2B5EF4-FFF2-40B4-BE49-F238E27FC236}">
                  <a16:creationId xmlns:a16="http://schemas.microsoft.com/office/drawing/2014/main" id="{0D3A0205-1CD5-1340-A648-B32AFC567DD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1584"/>
            <a:ext cx="1392" cy="27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0295" name="Equation" r:id="rId7" imgW="40373300" imgH="7899400" progId="Equation.3">
                    <p:embed/>
                  </p:oleObj>
                </mc:Choice>
                <mc:Fallback>
                  <p:oleObj name="Equation" r:id="rId7" imgW="40373300" imgH="7899400" progId="Equation.3">
                    <p:embed/>
                    <p:pic>
                      <p:nvPicPr>
                        <p:cNvPr id="17452" name="Object 37">
                          <a:extLst>
                            <a:ext uri="{FF2B5EF4-FFF2-40B4-BE49-F238E27FC236}">
                              <a16:creationId xmlns:a16="http://schemas.microsoft.com/office/drawing/2014/main" id="{0D3A0205-1CD5-1340-A648-B32AFC567DD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1584"/>
                          <a:ext cx="1392" cy="27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accent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rgbClr val="808080">
                                    <a:alpha val="74997"/>
                                  </a:srgb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graphicFrame>
        <p:nvGraphicFramePr>
          <p:cNvPr id="17421" name="Object 42">
            <a:extLst>
              <a:ext uri="{FF2B5EF4-FFF2-40B4-BE49-F238E27FC236}">
                <a16:creationId xmlns:a16="http://schemas.microsoft.com/office/drawing/2014/main" id="{12CF88A9-C8B3-B84C-B8BC-978EF1D5165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535864" y="555625"/>
          <a:ext cx="1951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0296" name="Equation" r:id="rId9" imgW="12585700" imgH="4394200" progId="Equation.3">
                  <p:embed/>
                </p:oleObj>
              </mc:Choice>
              <mc:Fallback>
                <p:oleObj name="Equation" r:id="rId9" imgW="12585700" imgH="4394200" progId="Equation.3">
                  <p:embed/>
                  <p:pic>
                    <p:nvPicPr>
                      <p:cNvPr id="17421" name="Object 42">
                        <a:extLst>
                          <a:ext uri="{FF2B5EF4-FFF2-40B4-BE49-F238E27FC236}">
                            <a16:creationId xmlns:a16="http://schemas.microsoft.com/office/drawing/2014/main" id="{12CF88A9-C8B3-B84C-B8BC-978EF1D5165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535864" y="555625"/>
                        <a:ext cx="1951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10292" name="Group 52">
            <a:extLst>
              <a:ext uri="{FF2B5EF4-FFF2-40B4-BE49-F238E27FC236}">
                <a16:creationId xmlns:a16="http://schemas.microsoft.com/office/drawing/2014/main" id="{F97CC4A8-093E-CE45-BC3A-B55D4286AA09}"/>
              </a:ext>
            </a:extLst>
          </p:cNvPr>
          <p:cNvGrpSpPr>
            <a:grpSpLocks/>
          </p:cNvGrpSpPr>
          <p:nvPr/>
        </p:nvGrpSpPr>
        <p:grpSpPr bwMode="auto">
          <a:xfrm>
            <a:off x="2057400" y="1066800"/>
            <a:ext cx="3200400" cy="1219200"/>
            <a:chOff x="336" y="672"/>
            <a:chExt cx="2016" cy="768"/>
          </a:xfrm>
        </p:grpSpPr>
        <p:grpSp>
          <p:nvGrpSpPr>
            <p:cNvPr id="17443" name="Group 38">
              <a:extLst>
                <a:ext uri="{FF2B5EF4-FFF2-40B4-BE49-F238E27FC236}">
                  <a16:creationId xmlns:a16="http://schemas.microsoft.com/office/drawing/2014/main" id="{416AAA7A-6622-D540-9D7F-828D30B7C4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872" y="672"/>
              <a:ext cx="480" cy="288"/>
              <a:chOff x="1872" y="672"/>
              <a:chExt cx="480" cy="288"/>
            </a:xfrm>
          </p:grpSpPr>
          <p:sp>
            <p:nvSpPr>
              <p:cNvPr id="10279" name="Line 39">
                <a:extLst>
                  <a:ext uri="{FF2B5EF4-FFF2-40B4-BE49-F238E27FC236}">
                    <a16:creationId xmlns:a16="http://schemas.microsoft.com/office/drawing/2014/main" id="{A58C7B15-F270-DB42-8003-532748EB85A5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2016" y="672"/>
                <a:ext cx="336" cy="0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  <p:sp>
            <p:nvSpPr>
              <p:cNvPr id="10280" name="Line 40">
                <a:extLst>
                  <a:ext uri="{FF2B5EF4-FFF2-40B4-BE49-F238E27FC236}">
                    <a16:creationId xmlns:a16="http://schemas.microsoft.com/office/drawing/2014/main" id="{1D1701D5-C531-B64F-B95E-FA756CC8557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 flipH="1">
                <a:off x="1872" y="672"/>
                <a:ext cx="144" cy="288"/>
              </a:xfrm>
              <a:prstGeom prst="line">
                <a:avLst/>
              </a:prstGeom>
              <a:noFill/>
              <a:ln w="19050">
                <a:solidFill>
                  <a:srgbClr val="FF3300"/>
                </a:solidFill>
                <a:round/>
                <a:headEnd/>
                <a:tailEnd type="triangle" w="med" len="med"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noFill/>
                  </a14:hiddenFill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Arial" charset="0"/>
                  <a:ea typeface="ＭＳ Ｐゴシック" charset="0"/>
                </a:endParaRPr>
              </a:p>
            </p:txBody>
          </p:sp>
        </p:grpSp>
        <p:sp>
          <p:nvSpPr>
            <p:cNvPr id="10291" name="AutoShape 51">
              <a:extLst>
                <a:ext uri="{FF2B5EF4-FFF2-40B4-BE49-F238E27FC236}">
                  <a16:creationId xmlns:a16="http://schemas.microsoft.com/office/drawing/2014/main" id="{D794097D-91DD-404C-BAA0-42E411A4C2A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6" y="1056"/>
              <a:ext cx="1104" cy="384"/>
            </a:xfrm>
            <a:prstGeom prst="wedgeRoundRectCallout">
              <a:avLst>
                <a:gd name="adj1" fmla="val 84329"/>
                <a:gd name="adj2" fmla="val -67190"/>
                <a:gd name="adj3" fmla="val 16667"/>
              </a:avLst>
            </a:prstGeom>
            <a:noFill/>
            <a:ln w="9525">
              <a:solidFill>
                <a:srgbClr val="FF3300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 algn="ctr">
                <a:defRPr/>
              </a:pPr>
              <a:r>
                <a:rPr lang="en-US">
                  <a:solidFill>
                    <a:schemeClr val="accent2"/>
                  </a:solidFill>
                  <a:latin typeface="Arial" charset="0"/>
                  <a:ea typeface="ＭＳ Ｐゴシック" charset="0"/>
                </a:rPr>
                <a:t>c-glide in-plane symbol</a:t>
              </a:r>
            </a:p>
          </p:txBody>
        </p:sp>
      </p:grpSp>
      <p:grpSp>
        <p:nvGrpSpPr>
          <p:cNvPr id="17426" name="Group 54">
            <a:extLst>
              <a:ext uri="{FF2B5EF4-FFF2-40B4-BE49-F238E27FC236}">
                <a16:creationId xmlns:a16="http://schemas.microsoft.com/office/drawing/2014/main" id="{A391D1D3-4AA0-894F-8B71-4C45A2C286C2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48000" y="457201"/>
            <a:ext cx="4692650" cy="1731963"/>
            <a:chOff x="912" y="192"/>
            <a:chExt cx="2956" cy="1091"/>
          </a:xfrm>
        </p:grpSpPr>
        <p:sp>
          <p:nvSpPr>
            <p:cNvPr id="17427" name="AutoShape 53">
              <a:extLst>
                <a:ext uri="{FF2B5EF4-FFF2-40B4-BE49-F238E27FC236}">
                  <a16:creationId xmlns:a16="http://schemas.microsoft.com/office/drawing/2014/main" id="{779280BA-33B5-C149-811B-6627E0442D69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912" y="192"/>
              <a:ext cx="1577" cy="109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17428" name="Group 57">
              <a:extLst>
                <a:ext uri="{FF2B5EF4-FFF2-40B4-BE49-F238E27FC236}">
                  <a16:creationId xmlns:a16="http://schemas.microsoft.com/office/drawing/2014/main" id="{0291EF31-D34A-BE4C-8B22-107CA9146F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34" y="364"/>
              <a:ext cx="137" cy="300"/>
              <a:chOff x="1634" y="364"/>
              <a:chExt cx="137" cy="300"/>
            </a:xfrm>
          </p:grpSpPr>
          <p:sp>
            <p:nvSpPr>
              <p:cNvPr id="17441" name="Freeform 55">
                <a:extLst>
                  <a:ext uri="{FF2B5EF4-FFF2-40B4-BE49-F238E27FC236}">
                    <a16:creationId xmlns:a16="http://schemas.microsoft.com/office/drawing/2014/main" id="{62A77FA6-8316-5E44-A147-FDAE7D1B003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60" y="364"/>
                <a:ext cx="111" cy="249"/>
              </a:xfrm>
              <a:custGeom>
                <a:avLst/>
                <a:gdLst>
                  <a:gd name="T0" fmla="*/ 111 w 111"/>
                  <a:gd name="T1" fmla="*/ 4 h 249"/>
                  <a:gd name="T2" fmla="*/ 103 w 111"/>
                  <a:gd name="T3" fmla="*/ 0 h 249"/>
                  <a:gd name="T4" fmla="*/ 0 w 111"/>
                  <a:gd name="T5" fmla="*/ 245 h 249"/>
                  <a:gd name="T6" fmla="*/ 8 w 111"/>
                  <a:gd name="T7" fmla="*/ 249 h 249"/>
                  <a:gd name="T8" fmla="*/ 111 w 111"/>
                  <a:gd name="T9" fmla="*/ 4 h 249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1" h="249">
                    <a:moveTo>
                      <a:pt x="111" y="4"/>
                    </a:moveTo>
                    <a:lnTo>
                      <a:pt x="103" y="0"/>
                    </a:lnTo>
                    <a:lnTo>
                      <a:pt x="0" y="245"/>
                    </a:lnTo>
                    <a:lnTo>
                      <a:pt x="8" y="249"/>
                    </a:lnTo>
                    <a:lnTo>
                      <a:pt x="111" y="4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7442" name="Freeform 56">
                <a:extLst>
                  <a:ext uri="{FF2B5EF4-FFF2-40B4-BE49-F238E27FC236}">
                    <a16:creationId xmlns:a16="http://schemas.microsoft.com/office/drawing/2014/main" id="{EEC7FFD9-B05A-2649-A195-3C6B6B11A9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634" y="587"/>
                <a:ext cx="64" cy="77"/>
              </a:xfrm>
              <a:custGeom>
                <a:avLst/>
                <a:gdLst>
                  <a:gd name="T0" fmla="*/ 0 w 64"/>
                  <a:gd name="T1" fmla="*/ 0 h 77"/>
                  <a:gd name="T2" fmla="*/ 8 w 64"/>
                  <a:gd name="T3" fmla="*/ 77 h 77"/>
                  <a:gd name="T4" fmla="*/ 64 w 64"/>
                  <a:gd name="T5" fmla="*/ 26 h 77"/>
                  <a:gd name="T6" fmla="*/ 0 w 64"/>
                  <a:gd name="T7" fmla="*/ 0 h 77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4" h="77">
                    <a:moveTo>
                      <a:pt x="0" y="0"/>
                    </a:moveTo>
                    <a:lnTo>
                      <a:pt x="8" y="77"/>
                    </a:lnTo>
                    <a:lnTo>
                      <a:pt x="64" y="26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17429" name="Group 60">
              <a:extLst>
                <a:ext uri="{FF2B5EF4-FFF2-40B4-BE49-F238E27FC236}">
                  <a16:creationId xmlns:a16="http://schemas.microsoft.com/office/drawing/2014/main" id="{624DFF94-273E-BA46-8A99-1B3EE000A035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767" y="329"/>
              <a:ext cx="434" cy="73"/>
              <a:chOff x="1767" y="329"/>
              <a:chExt cx="434" cy="73"/>
            </a:xfrm>
          </p:grpSpPr>
          <p:sp>
            <p:nvSpPr>
              <p:cNvPr id="17439" name="Rectangle 58">
                <a:extLst>
                  <a:ext uri="{FF2B5EF4-FFF2-40B4-BE49-F238E27FC236}">
                    <a16:creationId xmlns:a16="http://schemas.microsoft.com/office/drawing/2014/main" id="{35220C24-D3D9-5940-92C3-5749A94E9E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767" y="360"/>
                <a:ext cx="370" cy="8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6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17440" name="Freeform 59">
                <a:extLst>
                  <a:ext uri="{FF2B5EF4-FFF2-40B4-BE49-F238E27FC236}">
                    <a16:creationId xmlns:a16="http://schemas.microsoft.com/office/drawing/2014/main" id="{4BB61507-6AAF-744E-8A59-30B253E151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128" y="329"/>
                <a:ext cx="73" cy="73"/>
              </a:xfrm>
              <a:custGeom>
                <a:avLst/>
                <a:gdLst>
                  <a:gd name="T0" fmla="*/ 0 w 73"/>
                  <a:gd name="T1" fmla="*/ 73 h 73"/>
                  <a:gd name="T2" fmla="*/ 73 w 73"/>
                  <a:gd name="T3" fmla="*/ 35 h 73"/>
                  <a:gd name="T4" fmla="*/ 0 w 73"/>
                  <a:gd name="T5" fmla="*/ 0 h 73"/>
                  <a:gd name="T6" fmla="*/ 0 w 73"/>
                  <a:gd name="T7" fmla="*/ 73 h 73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3">
                    <a:moveTo>
                      <a:pt x="0" y="73"/>
                    </a:moveTo>
                    <a:lnTo>
                      <a:pt x="73" y="35"/>
                    </a:lnTo>
                    <a:lnTo>
                      <a:pt x="0" y="0"/>
                    </a:lnTo>
                    <a:lnTo>
                      <a:pt x="0" y="73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17430" name="Rectangle 61">
              <a:extLst>
                <a:ext uri="{FF2B5EF4-FFF2-40B4-BE49-F238E27FC236}">
                  <a16:creationId xmlns:a16="http://schemas.microsoft.com/office/drawing/2014/main" id="{4DBB09AA-DAC5-CC4B-B449-8F28B558A57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19" y="561"/>
              <a:ext cx="1628" cy="4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1" name="Rectangle 62">
              <a:extLst>
                <a:ext uri="{FF2B5EF4-FFF2-40B4-BE49-F238E27FC236}">
                  <a16:creationId xmlns:a16="http://schemas.microsoft.com/office/drawing/2014/main" id="{CCF27C79-F87B-7148-884E-2EEA6F47CF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870" y="591"/>
              <a:ext cx="24" cy="10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2" name="Rectangle 63">
              <a:extLst>
                <a:ext uri="{FF2B5EF4-FFF2-40B4-BE49-F238E27FC236}">
                  <a16:creationId xmlns:a16="http://schemas.microsoft.com/office/drawing/2014/main" id="{31674DB0-851F-9D42-9114-81863D6BD1D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40" y="235"/>
              <a:ext cx="1628" cy="40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3" name="Rectangle 64">
              <a:extLst>
                <a:ext uri="{FF2B5EF4-FFF2-40B4-BE49-F238E27FC236}">
                  <a16:creationId xmlns:a16="http://schemas.microsoft.com/office/drawing/2014/main" id="{54A78AD1-51C2-0E4E-9D80-53CF5B438E7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291" y="265"/>
              <a:ext cx="9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17434" name="Rectangle 65">
              <a:extLst>
                <a:ext uri="{FF2B5EF4-FFF2-40B4-BE49-F238E27FC236}">
                  <a16:creationId xmlns:a16="http://schemas.microsoft.com/office/drawing/2014/main" id="{A0421284-8C04-0F45-B9AD-41C48ACA96C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386" y="265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5" name="Rectangle 66">
              <a:extLst>
                <a:ext uri="{FF2B5EF4-FFF2-40B4-BE49-F238E27FC236}">
                  <a16:creationId xmlns:a16="http://schemas.microsoft.com/office/drawing/2014/main" id="{2A20089B-D869-604B-9743-49BEA51F590F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471" y="664"/>
              <a:ext cx="1628" cy="40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17436" name="Rectangle 67">
              <a:extLst>
                <a:ext uri="{FF2B5EF4-FFF2-40B4-BE49-F238E27FC236}">
                  <a16:creationId xmlns:a16="http://schemas.microsoft.com/office/drawing/2014/main" id="{C1C99A9E-8FF8-BF43-A281-9B310BC3AD7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22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17437" name="Rectangle 68">
              <a:extLst>
                <a:ext uri="{FF2B5EF4-FFF2-40B4-BE49-F238E27FC236}">
                  <a16:creationId xmlns:a16="http://schemas.microsoft.com/office/drawing/2014/main" id="{D1FC5367-DE1C-4943-B10D-8D75647F5F7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9" y="694"/>
              <a:ext cx="8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17438" name="Rectangle 69">
              <a:extLst>
                <a:ext uri="{FF2B5EF4-FFF2-40B4-BE49-F238E27FC236}">
                  <a16:creationId xmlns:a16="http://schemas.microsoft.com/office/drawing/2014/main" id="{6301671D-F071-8D42-9511-5FC22F81C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5" y="694"/>
              <a:ext cx="49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6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2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9592013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59" grpId="0" autoUpdateAnimBg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650" name="Group 2">
            <a:extLst>
              <a:ext uri="{FF2B5EF4-FFF2-40B4-BE49-F238E27FC236}">
                <a16:creationId xmlns:a16="http://schemas.microsoft.com/office/drawing/2014/main" id="{E03A6DEF-F39C-354C-9A07-FB7FA54982F8}"/>
              </a:ext>
            </a:extLst>
          </p:cNvPr>
          <p:cNvGrpSpPr>
            <a:grpSpLocks/>
          </p:cNvGrpSpPr>
          <p:nvPr/>
        </p:nvGrpSpPr>
        <p:grpSpPr bwMode="auto">
          <a:xfrm>
            <a:off x="3352800" y="609600"/>
            <a:ext cx="762000" cy="533400"/>
            <a:chOff x="4704" y="1392"/>
            <a:chExt cx="480" cy="336"/>
          </a:xfrm>
        </p:grpSpPr>
        <p:sp>
          <p:nvSpPr>
            <p:cNvPr id="60419" name="Line 3">
              <a:extLst>
                <a:ext uri="{FF2B5EF4-FFF2-40B4-BE49-F238E27FC236}">
                  <a16:creationId xmlns:a16="http://schemas.microsoft.com/office/drawing/2014/main" id="{94CCA9A0-1941-444D-AB3C-DEA918678D93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848" y="1392"/>
              <a:ext cx="336" cy="0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20" name="Line 4">
              <a:extLst>
                <a:ext uri="{FF2B5EF4-FFF2-40B4-BE49-F238E27FC236}">
                  <a16:creationId xmlns:a16="http://schemas.microsoft.com/office/drawing/2014/main" id="{FE6EF0DB-B48A-1F4E-997A-2795F4B80037}"/>
                </a:ext>
              </a:extLst>
            </p:cNvPr>
            <p:cNvSpPr>
              <a:spLocks noChangeShapeType="1"/>
            </p:cNvSpPr>
            <p:nvPr/>
          </p:nvSpPr>
          <p:spPr bwMode="auto">
            <a:xfrm flipH="1">
              <a:off x="4704" y="1392"/>
              <a:ext cx="144" cy="336"/>
            </a:xfrm>
            <a:prstGeom prst="line">
              <a:avLst/>
            </a:prstGeom>
            <a:noFill/>
            <a:ln w="19050">
              <a:solidFill>
                <a:schemeClr val="accent2"/>
              </a:solidFill>
              <a:round/>
              <a:headEnd/>
              <a:tailEnd type="triangle" w="med" len="med"/>
            </a:ln>
            <a:effectLst/>
            <a:extLst>
              <a:ext uri="{909E8E84-426E-40dd-AFC4-6F175D3DCCD1}">
                <a14:hiddenFill xmlns="" xmlns:a14="http://schemas.microsoft.com/office/drawing/2010/main">
                  <a:noFill/>
                </a14:hiddenFill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</p:grpSp>
      <p:sp>
        <p:nvSpPr>
          <p:cNvPr id="60421" name="Rectangle 5">
            <a:extLst>
              <a:ext uri="{FF2B5EF4-FFF2-40B4-BE49-F238E27FC236}">
                <a16:creationId xmlns:a16="http://schemas.microsoft.com/office/drawing/2014/main" id="{8A4750FC-A0FA-314D-BE61-FC73B5E419E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33600" y="5276205"/>
            <a:ext cx="914400" cy="4616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l">
              <a:defRPr/>
            </a:pPr>
            <a:r>
              <a:rPr lang="en-US" sz="2400" b="1" i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Z</a:t>
            </a:r>
            <a:r>
              <a:rPr lang="en-US" sz="2400" b="1" dirty="0">
                <a:solidFill>
                  <a:srgbClr val="FF0000"/>
                </a:solidFill>
                <a:latin typeface="Times New Roman" charset="0"/>
                <a:ea typeface="ＭＳ Ｐゴシック" charset="0"/>
              </a:rPr>
              <a:t>=4;</a:t>
            </a:r>
          </a:p>
        </p:txBody>
      </p:sp>
      <p:graphicFrame>
        <p:nvGraphicFramePr>
          <p:cNvPr id="27653" name="Object 8">
            <a:extLst>
              <a:ext uri="{FF2B5EF4-FFF2-40B4-BE49-F238E27FC236}">
                <a16:creationId xmlns:a16="http://schemas.microsoft.com/office/drawing/2014/main" id="{32B697EF-DBB0-8242-A5C8-5F69D18C5FB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7123114" y="250825"/>
          <a:ext cx="2586037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1357" name="Equation" r:id="rId3" imgW="16675100" imgH="4394200" progId="Equation.3">
                  <p:embed/>
                </p:oleObj>
              </mc:Choice>
              <mc:Fallback>
                <p:oleObj name="Equation" r:id="rId3" imgW="16675100" imgH="4394200" progId="Equation.3">
                  <p:embed/>
                  <p:pic>
                    <p:nvPicPr>
                      <p:cNvPr id="27653" name="Object 8">
                        <a:extLst>
                          <a:ext uri="{FF2B5EF4-FFF2-40B4-BE49-F238E27FC236}">
                            <a16:creationId xmlns:a16="http://schemas.microsoft.com/office/drawing/2014/main" id="{32B697EF-DBB0-8242-A5C8-5F69D18C5FB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123114" y="250825"/>
                        <a:ext cx="2586037" cy="6794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0428" name="Line 12">
            <a:extLst>
              <a:ext uri="{FF2B5EF4-FFF2-40B4-BE49-F238E27FC236}">
                <a16:creationId xmlns:a16="http://schemas.microsoft.com/office/drawing/2014/main" id="{5C06E209-7362-0242-9148-85AAF6FF526A}"/>
              </a:ext>
            </a:extLst>
          </p:cNvPr>
          <p:cNvSpPr>
            <a:spLocks noChangeShapeType="1"/>
          </p:cNvSpPr>
          <p:nvPr/>
        </p:nvSpPr>
        <p:spPr bwMode="auto">
          <a:xfrm>
            <a:off x="4495800" y="16764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29" name="Line 13">
            <a:extLst>
              <a:ext uri="{FF2B5EF4-FFF2-40B4-BE49-F238E27FC236}">
                <a16:creationId xmlns:a16="http://schemas.microsoft.com/office/drawing/2014/main" id="{74429F4C-6286-4E46-B8AE-C8D542CCAEB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71628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0" name="Line 14">
            <a:extLst>
              <a:ext uri="{FF2B5EF4-FFF2-40B4-BE49-F238E27FC236}">
                <a16:creationId xmlns:a16="http://schemas.microsoft.com/office/drawing/2014/main" id="{B35F497E-FEFD-3E47-BCAB-AB41C426F06E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05200" y="1676400"/>
            <a:ext cx="9906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1" name="Line 15">
            <a:extLst>
              <a:ext uri="{FF2B5EF4-FFF2-40B4-BE49-F238E27FC236}">
                <a16:creationId xmlns:a16="http://schemas.microsoft.com/office/drawing/2014/main" id="{1B12F9E7-1718-924B-ADF3-CA8929D57811}"/>
              </a:ext>
            </a:extLst>
          </p:cNvPr>
          <p:cNvSpPr>
            <a:spLocks noChangeShapeType="1"/>
          </p:cNvSpPr>
          <p:nvPr/>
        </p:nvSpPr>
        <p:spPr bwMode="auto">
          <a:xfrm>
            <a:off x="3505200" y="4267200"/>
            <a:ext cx="36576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2" name="Line 16">
            <a:extLst>
              <a:ext uri="{FF2B5EF4-FFF2-40B4-BE49-F238E27FC236}">
                <a16:creationId xmlns:a16="http://schemas.microsoft.com/office/drawing/2014/main" id="{03837C0D-37FE-284B-8D84-4700EDE5FD1C}"/>
              </a:ext>
            </a:extLst>
          </p:cNvPr>
          <p:cNvSpPr>
            <a:spLocks noChangeShapeType="1"/>
          </p:cNvSpPr>
          <p:nvPr/>
        </p:nvSpPr>
        <p:spPr bwMode="auto">
          <a:xfrm>
            <a:off x="4038600" y="2895600"/>
            <a:ext cx="3581400" cy="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3" name="Line 17">
            <a:extLst>
              <a:ext uri="{FF2B5EF4-FFF2-40B4-BE49-F238E27FC236}">
                <a16:creationId xmlns:a16="http://schemas.microsoft.com/office/drawing/2014/main" id="{645EE707-BEA3-BD49-B775-19003A7125E6}"/>
              </a:ext>
            </a:extLst>
          </p:cNvPr>
          <p:cNvSpPr>
            <a:spLocks noChangeShapeType="1"/>
          </p:cNvSpPr>
          <p:nvPr/>
        </p:nvSpPr>
        <p:spPr bwMode="auto">
          <a:xfrm flipV="1">
            <a:off x="5334000" y="1676400"/>
            <a:ext cx="914400" cy="2590800"/>
          </a:xfrm>
          <a:prstGeom prst="line">
            <a:avLst/>
          </a:prstGeom>
          <a:noFill/>
          <a:ln w="1905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434" name="Oval 18">
            <a:extLst>
              <a:ext uri="{FF2B5EF4-FFF2-40B4-BE49-F238E27FC236}">
                <a16:creationId xmlns:a16="http://schemas.microsoft.com/office/drawing/2014/main" id="{95B2C631-6C47-4D4C-A119-99620205762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1" y="1600201"/>
            <a:ext cx="136525" cy="136525"/>
          </a:xfrm>
          <a:prstGeom prst="ellipse">
            <a:avLst/>
          </a:prstGeom>
          <a:solidFill>
            <a:schemeClr val="bg1"/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grpSp>
        <p:nvGrpSpPr>
          <p:cNvPr id="60435" name="Group 19">
            <a:extLst>
              <a:ext uri="{FF2B5EF4-FFF2-40B4-BE49-F238E27FC236}">
                <a16:creationId xmlns:a16="http://schemas.microsoft.com/office/drawing/2014/main" id="{B28BE5B7-B713-0841-B10C-AF67F9064727}"/>
              </a:ext>
            </a:extLst>
          </p:cNvPr>
          <p:cNvGrpSpPr>
            <a:grpSpLocks/>
          </p:cNvGrpSpPr>
          <p:nvPr/>
        </p:nvGrpSpPr>
        <p:grpSpPr bwMode="auto">
          <a:xfrm>
            <a:off x="3200400" y="1793876"/>
            <a:ext cx="1906588" cy="3921125"/>
            <a:chOff x="1056" y="1130"/>
            <a:chExt cx="1201" cy="2470"/>
          </a:xfrm>
        </p:grpSpPr>
        <p:graphicFrame>
          <p:nvGraphicFramePr>
            <p:cNvPr id="27784" name="Object 20">
              <a:extLst>
                <a:ext uri="{FF2B5EF4-FFF2-40B4-BE49-F238E27FC236}">
                  <a16:creationId xmlns:a16="http://schemas.microsoft.com/office/drawing/2014/main" id="{864FF53C-39E9-7141-9A3F-561A98734E73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1056" y="3338"/>
            <a:ext cx="672" cy="26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58" name="Equation" r:id="rId5" imgW="12001500" imgH="4686300" progId="Equation.3">
                    <p:embed/>
                  </p:oleObj>
                </mc:Choice>
                <mc:Fallback>
                  <p:oleObj name="Equation" r:id="rId5" imgW="12001500" imgH="4686300" progId="Equation.3">
                    <p:embed/>
                    <p:pic>
                      <p:nvPicPr>
                        <p:cNvPr id="27784" name="Object 20">
                          <a:extLst>
                            <a:ext uri="{FF2B5EF4-FFF2-40B4-BE49-F238E27FC236}">
                              <a16:creationId xmlns:a16="http://schemas.microsoft.com/office/drawing/2014/main" id="{864FF53C-39E9-7141-9A3F-561A98734E73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056" y="3338"/>
                          <a:ext cx="672" cy="26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85" name="Group 21">
              <a:extLst>
                <a:ext uri="{FF2B5EF4-FFF2-40B4-BE49-F238E27FC236}">
                  <a16:creationId xmlns:a16="http://schemas.microsoft.com/office/drawing/2014/main" id="{CE5079FA-8F02-D446-8BA3-E6EAE479571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934" y="1130"/>
              <a:ext cx="323" cy="214"/>
              <a:chOff x="4923" y="1754"/>
              <a:chExt cx="323" cy="214"/>
            </a:xfrm>
          </p:grpSpPr>
          <p:sp>
            <p:nvSpPr>
              <p:cNvPr id="27786" name="Oval 22">
                <a:extLst>
                  <a:ext uri="{FF2B5EF4-FFF2-40B4-BE49-F238E27FC236}">
                    <a16:creationId xmlns:a16="http://schemas.microsoft.com/office/drawing/2014/main" id="{A98C90EC-247B-FF4C-88B1-54B9B3A883A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923" y="1754"/>
                <a:ext cx="225" cy="214"/>
              </a:xfrm>
              <a:prstGeom prst="ellipse">
                <a:avLst/>
              </a:prstGeom>
              <a:noFill/>
              <a:ln w="14351">
                <a:solidFill>
                  <a:schemeClr val="tx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87" name="Rectangle 23">
                <a:extLst>
                  <a:ext uri="{FF2B5EF4-FFF2-40B4-BE49-F238E27FC236}">
                    <a16:creationId xmlns:a16="http://schemas.microsoft.com/office/drawing/2014/main" id="{D50CF5D0-05E7-DA4B-9393-F9E90935AD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180" y="1812"/>
                <a:ext cx="66" cy="136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400" b="1"/>
                  <a:t>+</a:t>
                </a:r>
              </a:p>
            </p:txBody>
          </p:sp>
          <p:sp>
            <p:nvSpPr>
              <p:cNvPr id="27788" name="Line 24">
                <a:extLst>
                  <a:ext uri="{FF2B5EF4-FFF2-40B4-BE49-F238E27FC236}">
                    <a16:creationId xmlns:a16="http://schemas.microsoft.com/office/drawing/2014/main" id="{633EB1F5-2D0D-A048-869F-90D523EA639B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9" name="Line 25">
                <a:extLst>
                  <a:ext uri="{FF2B5EF4-FFF2-40B4-BE49-F238E27FC236}">
                    <a16:creationId xmlns:a16="http://schemas.microsoft.com/office/drawing/2014/main" id="{7AAA7D91-901B-194F-9C82-33FA60C42546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0" name="Line 26">
                <a:extLst>
                  <a:ext uri="{FF2B5EF4-FFF2-40B4-BE49-F238E27FC236}">
                    <a16:creationId xmlns:a16="http://schemas.microsoft.com/office/drawing/2014/main" id="{DBA9DDDD-17A4-8248-8EBF-35651527B3DC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1" name="Line 27">
                <a:extLst>
                  <a:ext uri="{FF2B5EF4-FFF2-40B4-BE49-F238E27FC236}">
                    <a16:creationId xmlns:a16="http://schemas.microsoft.com/office/drawing/2014/main" id="{6D747DDF-EA81-7D4D-BD3A-CFED158DB99D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43" y="1760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92" name="Line 28">
                <a:extLst>
                  <a:ext uri="{FF2B5EF4-FFF2-40B4-BE49-F238E27FC236}">
                    <a16:creationId xmlns:a16="http://schemas.microsoft.com/office/drawing/2014/main" id="{1F3FD5A0-2B9D-3445-A17C-8AC8B853DD19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5081" y="1760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</p:grpSp>
      <p:grpSp>
        <p:nvGrpSpPr>
          <p:cNvPr id="60445" name="Group 29">
            <a:extLst>
              <a:ext uri="{FF2B5EF4-FFF2-40B4-BE49-F238E27FC236}">
                <a16:creationId xmlns:a16="http://schemas.microsoft.com/office/drawing/2014/main" id="{714ADED4-AB21-464E-B3C2-59EC8FC4FCC3}"/>
              </a:ext>
            </a:extLst>
          </p:cNvPr>
          <p:cNvGrpSpPr>
            <a:grpSpLocks/>
          </p:cNvGrpSpPr>
          <p:nvPr/>
        </p:nvGrpSpPr>
        <p:grpSpPr bwMode="auto">
          <a:xfrm>
            <a:off x="3886200" y="914400"/>
            <a:ext cx="3886200" cy="4800600"/>
            <a:chOff x="1488" y="576"/>
            <a:chExt cx="2448" cy="3024"/>
          </a:xfrm>
        </p:grpSpPr>
        <p:graphicFrame>
          <p:nvGraphicFramePr>
            <p:cNvPr id="27774" name="Object 30">
              <a:extLst>
                <a:ext uri="{FF2B5EF4-FFF2-40B4-BE49-F238E27FC236}">
                  <a16:creationId xmlns:a16="http://schemas.microsoft.com/office/drawing/2014/main" id="{86FBC038-DFA0-4240-8375-1FAA824ABA59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3312" y="3311"/>
            <a:ext cx="624" cy="28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59" name="Equation" r:id="rId7" imgW="12001500" imgH="5562600" progId="Equation.3">
                    <p:embed/>
                  </p:oleObj>
                </mc:Choice>
                <mc:Fallback>
                  <p:oleObj name="Equation" r:id="rId7" imgW="12001500" imgH="5562600" progId="Equation.3">
                    <p:embed/>
                    <p:pic>
                      <p:nvPicPr>
                        <p:cNvPr id="27774" name="Object 30">
                          <a:extLst>
                            <a:ext uri="{FF2B5EF4-FFF2-40B4-BE49-F238E27FC236}">
                              <a16:creationId xmlns:a16="http://schemas.microsoft.com/office/drawing/2014/main" id="{86FBC038-DFA0-4240-8375-1FAA824ABA59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312" y="3311"/>
                          <a:ext cx="624" cy="28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chemeClr val="accent1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tx1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>
                                    <a:alpha val="74997"/>
                                  </a:schemeClr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75" name="Group 31">
              <a:extLst>
                <a:ext uri="{FF2B5EF4-FFF2-40B4-BE49-F238E27FC236}">
                  <a16:creationId xmlns:a16="http://schemas.microsoft.com/office/drawing/2014/main" id="{1CCD9529-4FAE-7C4B-AD6F-81B66981A78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488" y="576"/>
              <a:ext cx="300" cy="387"/>
              <a:chOff x="4416" y="1296"/>
              <a:chExt cx="300" cy="387"/>
            </a:xfrm>
          </p:grpSpPr>
          <p:sp>
            <p:nvSpPr>
              <p:cNvPr id="27776" name="Oval 32">
                <a:extLst>
                  <a:ext uri="{FF2B5EF4-FFF2-40B4-BE49-F238E27FC236}">
                    <a16:creationId xmlns:a16="http://schemas.microsoft.com/office/drawing/2014/main" id="{231850B1-4661-D841-AF0F-CC7631C5FA78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91" y="1466"/>
                <a:ext cx="225" cy="214"/>
              </a:xfrm>
              <a:prstGeom prst="ellipse">
                <a:avLst/>
              </a:prstGeom>
              <a:noFill/>
              <a:ln w="14351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777" name="Line 33">
                <a:extLst>
                  <a:ext uri="{FF2B5EF4-FFF2-40B4-BE49-F238E27FC236}">
                    <a16:creationId xmlns:a16="http://schemas.microsoft.com/office/drawing/2014/main" id="{2DCEC99E-9B1B-9344-98C3-4E621339026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8" name="Line 34">
                <a:extLst>
                  <a:ext uri="{FF2B5EF4-FFF2-40B4-BE49-F238E27FC236}">
                    <a16:creationId xmlns:a16="http://schemas.microsoft.com/office/drawing/2014/main" id="{8F2CADBD-D83E-7F4C-AFA5-608602C9122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79" name="Line 35">
                <a:extLst>
                  <a:ext uri="{FF2B5EF4-FFF2-40B4-BE49-F238E27FC236}">
                    <a16:creationId xmlns:a16="http://schemas.microsoft.com/office/drawing/2014/main" id="{F1152783-E385-C84D-8F31-5F28D79316BE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0" name="Line 36">
                <a:extLst>
                  <a:ext uri="{FF2B5EF4-FFF2-40B4-BE49-F238E27FC236}">
                    <a16:creationId xmlns:a16="http://schemas.microsoft.com/office/drawing/2014/main" id="{B0542D66-4881-F047-AD3E-10CA50728444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11" y="1472"/>
                <a:ext cx="0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1" name="Line 37">
                <a:extLst>
                  <a:ext uri="{FF2B5EF4-FFF2-40B4-BE49-F238E27FC236}">
                    <a16:creationId xmlns:a16="http://schemas.microsoft.com/office/drawing/2014/main" id="{188C4D67-03F9-7145-99AC-C87FD4A27858}"/>
                  </a:ext>
                </a:extLst>
              </p:cNvPr>
              <p:cNvSpPr>
                <a:spLocks noChangeShapeType="1"/>
              </p:cNvSpPr>
              <p:nvPr/>
            </p:nvSpPr>
            <p:spPr bwMode="auto">
              <a:xfrm>
                <a:off x="4649" y="1472"/>
                <a:ext cx="1" cy="1"/>
              </a:xfrm>
              <a:prstGeom prst="line">
                <a:avLst/>
              </a:prstGeom>
              <a:noFill/>
              <a:ln w="1588">
                <a:solidFill>
                  <a:srgbClr val="0000FF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782" name="Rectangle 38">
                <a:extLst>
                  <a:ext uri="{FF2B5EF4-FFF2-40B4-BE49-F238E27FC236}">
                    <a16:creationId xmlns:a16="http://schemas.microsoft.com/office/drawing/2014/main" id="{9C4F819E-BAE5-9F4E-872E-D5174D3504B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560" y="1296"/>
                <a:ext cx="80" cy="384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4000" b="1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,</a:t>
                </a:r>
              </a:p>
            </p:txBody>
          </p:sp>
          <p:sp>
            <p:nvSpPr>
              <p:cNvPr id="27783" name="Rectangle 39">
                <a:extLst>
                  <a:ext uri="{FF2B5EF4-FFF2-40B4-BE49-F238E27FC236}">
                    <a16:creationId xmlns:a16="http://schemas.microsoft.com/office/drawing/2014/main" id="{560A6860-BCED-B347-A23C-4A1DB2321BB4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416" y="1450"/>
                <a:ext cx="65" cy="233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 lIns="0" tIns="0" rIns="0" bIns="0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>
                    <a:solidFill>
                      <a:srgbClr val="0000CC"/>
                    </a:solidFill>
                    <a:latin typeface="Times New Roman" panose="02020603050405020304" pitchFamily="18" charset="0"/>
                  </a:rPr>
                  <a:t>-</a:t>
                </a:r>
              </a:p>
            </p:txBody>
          </p:sp>
        </p:grpSp>
      </p:grpSp>
      <p:pic>
        <p:nvPicPr>
          <p:cNvPr id="60531" name="Picture 115">
            <a:extLst>
              <a:ext uri="{FF2B5EF4-FFF2-40B4-BE49-F238E27FC236}">
                <a16:creationId xmlns:a16="http://schemas.microsoft.com/office/drawing/2014/main" id="{FDFEF1CD-AD1B-C74C-8465-5571061947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3166" r="30534"/>
          <a:stretch>
            <a:fillRect/>
          </a:stretch>
        </p:blipFill>
        <p:spPr bwMode="auto">
          <a:xfrm>
            <a:off x="4191000" y="2100264"/>
            <a:ext cx="192088" cy="3381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0532" name="Line 116">
            <a:extLst>
              <a:ext uri="{FF2B5EF4-FFF2-40B4-BE49-F238E27FC236}">
                <a16:creationId xmlns:a16="http://schemas.microsoft.com/office/drawing/2014/main" id="{B3EBBECF-E8BD-AB42-881D-1BFD6E8236D7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581400" y="609600"/>
            <a:ext cx="533400" cy="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3" name="Line 117">
            <a:extLst>
              <a:ext uri="{FF2B5EF4-FFF2-40B4-BE49-F238E27FC236}">
                <a16:creationId xmlns:a16="http://schemas.microsoft.com/office/drawing/2014/main" id="{CC9ED3F3-CEB5-4B43-8BDB-DBA3BDABD13A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3352800" y="609600"/>
            <a:ext cx="228600" cy="533400"/>
          </a:xfrm>
          <a:prstGeom prst="line">
            <a:avLst/>
          </a:prstGeom>
          <a:noFill/>
          <a:ln w="19050">
            <a:solidFill>
              <a:srgbClr val="FF33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="" xmlns:a14="http://schemas.microsoft.com/office/drawing/2010/main">
                <a:noFill/>
              </a14:hiddenFill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latin typeface="Arial" charset="0"/>
              <a:ea typeface="ＭＳ Ｐゴシック" charset="0"/>
            </a:endParaRPr>
          </a:p>
        </p:txBody>
      </p:sp>
      <p:sp>
        <p:nvSpPr>
          <p:cNvPr id="60534" name="Rectangle 118">
            <a:extLst>
              <a:ext uri="{FF2B5EF4-FFF2-40B4-BE49-F238E27FC236}">
                <a16:creationId xmlns:a16="http://schemas.microsoft.com/office/drawing/2014/main" id="{DB83131B-E671-4C4A-A2B0-3509CA403E4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1127126"/>
            <a:ext cx="39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=""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=""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algn="l" eaLnBrk="1" hangingPunct="1"/>
            <a:r>
              <a:rPr lang="en-US" altLang="en-US" sz="2000" b="1">
                <a:solidFill>
                  <a:srgbClr val="FF3300"/>
                </a:solidFill>
              </a:rPr>
              <a:t>¼</a:t>
            </a:r>
          </a:p>
        </p:txBody>
      </p:sp>
      <p:grpSp>
        <p:nvGrpSpPr>
          <p:cNvPr id="60456" name="Group 40">
            <a:extLst>
              <a:ext uri="{FF2B5EF4-FFF2-40B4-BE49-F238E27FC236}">
                <a16:creationId xmlns:a16="http://schemas.microsoft.com/office/drawing/2014/main" id="{AA9E497D-2A5F-BE47-B18E-41A7212BE39E}"/>
              </a:ext>
            </a:extLst>
          </p:cNvPr>
          <p:cNvGrpSpPr>
            <a:grpSpLocks/>
          </p:cNvGrpSpPr>
          <p:nvPr/>
        </p:nvGrpSpPr>
        <p:grpSpPr bwMode="auto">
          <a:xfrm>
            <a:off x="3048000" y="2390775"/>
            <a:ext cx="6934200" cy="3328988"/>
            <a:chOff x="960" y="1506"/>
            <a:chExt cx="4368" cy="2097"/>
          </a:xfrm>
        </p:grpSpPr>
        <p:graphicFrame>
          <p:nvGraphicFramePr>
            <p:cNvPr id="27767" name="Object 41">
              <a:extLst>
                <a:ext uri="{FF2B5EF4-FFF2-40B4-BE49-F238E27FC236}">
                  <a16:creationId xmlns:a16="http://schemas.microsoft.com/office/drawing/2014/main" id="{C4C3E0CF-4A16-9244-9365-1233D03AC67A}"/>
                </a:ext>
              </a:extLst>
            </p:cNvPr>
            <p:cNvGraphicFramePr>
              <a:graphicFrameLocks noChangeAspect="1"/>
            </p:cNvGraphicFramePr>
            <p:nvPr/>
          </p:nvGraphicFramePr>
          <p:xfrm>
            <a:off x="4080" y="3360"/>
            <a:ext cx="1248" cy="24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1360" name="Equation" r:id="rId10" imgW="45351700" imgH="7899400" progId="Equation.3">
                    <p:embed/>
                  </p:oleObj>
                </mc:Choice>
                <mc:Fallback>
                  <p:oleObj name="Equation" r:id="rId10" imgW="45351700" imgH="7899400" progId="Equation.3">
                    <p:embed/>
                    <p:pic>
                      <p:nvPicPr>
                        <p:cNvPr id="27767" name="Object 41">
                          <a:extLst>
                            <a:ext uri="{FF2B5EF4-FFF2-40B4-BE49-F238E27FC236}">
                              <a16:creationId xmlns:a16="http://schemas.microsoft.com/office/drawing/2014/main" id="{C4C3E0CF-4A16-9244-9365-1233D03AC67A}"/>
                            </a:ext>
                          </a:extLst>
                        </p:cNvPr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1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80" y="3360"/>
                          <a:ext cx="1248" cy="24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rgbClr val="000000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27768" name="Group 42">
              <a:extLst>
                <a:ext uri="{FF2B5EF4-FFF2-40B4-BE49-F238E27FC236}">
                  <a16:creationId xmlns:a16="http://schemas.microsoft.com/office/drawing/2014/main" id="{0676EE6F-A370-1545-B9C1-0B7240B9D1A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506"/>
              <a:ext cx="558" cy="222"/>
              <a:chOff x="432" y="1104"/>
              <a:chExt cx="558" cy="222"/>
            </a:xfrm>
          </p:grpSpPr>
          <p:sp>
            <p:nvSpPr>
              <p:cNvPr id="27769" name="Oval 43">
                <a:extLst>
                  <a:ext uri="{FF2B5EF4-FFF2-40B4-BE49-F238E27FC236}">
                    <a16:creationId xmlns:a16="http://schemas.microsoft.com/office/drawing/2014/main" id="{7AA1EB6A-8BD3-374C-8BE2-81F4B3968591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50" y="1104"/>
                <a:ext cx="240" cy="222"/>
              </a:xfrm>
              <a:prstGeom prst="ellipse">
                <a:avLst/>
              </a:prstGeom>
              <a:noFill/>
              <a:ln w="12700">
                <a:solidFill>
                  <a:srgbClr val="0000CC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60460" name="Rectangle 44">
                <a:extLst>
                  <a:ext uri="{FF2B5EF4-FFF2-40B4-BE49-F238E27FC236}">
                    <a16:creationId xmlns:a16="http://schemas.microsoft.com/office/drawing/2014/main" id="{5D99DE81-87A9-1841-9362-9ED55C044C5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32" y="1114"/>
                <a:ext cx="315" cy="212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=""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=""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algn="l" eaLnBrk="1" hangingPunct="1"/>
                <a:r>
                  <a:rPr lang="en-US" altLang="en-US" sz="1600" b="1">
                    <a:solidFill>
                      <a:srgbClr val="0000CC"/>
                    </a:solidFill>
                  </a:rPr>
                  <a:t>½ </a:t>
                </a:r>
                <a:r>
                  <a:rPr lang="en-US" altLang="en-US" sz="1200" b="1">
                    <a:solidFill>
                      <a:srgbClr val="0000CC"/>
                    </a:solidFill>
                  </a:rPr>
                  <a:t>+</a:t>
                </a:r>
              </a:p>
            </p:txBody>
          </p:sp>
        </p:grpSp>
      </p:grpSp>
      <p:grpSp>
        <p:nvGrpSpPr>
          <p:cNvPr id="60556" name="Group 140">
            <a:extLst>
              <a:ext uri="{FF2B5EF4-FFF2-40B4-BE49-F238E27FC236}">
                <a16:creationId xmlns:a16="http://schemas.microsoft.com/office/drawing/2014/main" id="{F58655EE-E8B0-6B4D-BAAE-DBB13905AE4D}"/>
              </a:ext>
            </a:extLst>
          </p:cNvPr>
          <p:cNvGrpSpPr>
            <a:grpSpLocks/>
          </p:cNvGrpSpPr>
          <p:nvPr/>
        </p:nvGrpSpPr>
        <p:grpSpPr bwMode="auto">
          <a:xfrm>
            <a:off x="4133850" y="2743200"/>
            <a:ext cx="2495550" cy="2954338"/>
            <a:chOff x="1644" y="1728"/>
            <a:chExt cx="1572" cy="1861"/>
          </a:xfrm>
        </p:grpSpPr>
        <p:grpSp>
          <p:nvGrpSpPr>
            <p:cNvPr id="27761" name="Group 137">
              <a:extLst>
                <a:ext uri="{FF2B5EF4-FFF2-40B4-BE49-F238E27FC236}">
                  <a16:creationId xmlns:a16="http://schemas.microsoft.com/office/drawing/2014/main" id="{7DC9E959-787B-6B42-897C-20364407AAB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644" y="1910"/>
              <a:ext cx="1572" cy="1679"/>
              <a:chOff x="1644" y="1910"/>
              <a:chExt cx="1572" cy="1679"/>
            </a:xfrm>
          </p:grpSpPr>
          <p:graphicFrame>
            <p:nvGraphicFramePr>
              <p:cNvPr id="27763" name="Object 120">
                <a:extLst>
                  <a:ext uri="{FF2B5EF4-FFF2-40B4-BE49-F238E27FC236}">
                    <a16:creationId xmlns:a16="http://schemas.microsoft.com/office/drawing/2014/main" id="{059B0E17-2F34-8A4B-AD2B-A1235853AADE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824" y="3360"/>
              <a:ext cx="1392" cy="22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91361" name="Equation" r:id="rId12" imgW="44475400" imgH="7315200" progId="Equation.3">
                      <p:embed/>
                    </p:oleObj>
                  </mc:Choice>
                  <mc:Fallback>
                    <p:oleObj name="Equation" r:id="rId12" imgW="44475400" imgH="7315200" progId="Equation.3">
                      <p:embed/>
                      <p:pic>
                        <p:nvPicPr>
                          <p:cNvPr id="27763" name="Object 120">
                            <a:extLst>
                              <a:ext uri="{FF2B5EF4-FFF2-40B4-BE49-F238E27FC236}">
                                <a16:creationId xmlns:a16="http://schemas.microsoft.com/office/drawing/2014/main" id="{059B0E17-2F34-8A4B-AD2B-A1235853AADE}"/>
                              </a:ext>
                            </a:extLst>
                          </p:cNvPr>
                          <p:cNvPicPr>
                            <a:picLocks noChangeAspect="1" noChangeArrowheads="1"/>
                          </p:cNvPicPr>
                          <p:nvPr/>
                        </p:nvPicPr>
                        <p:blipFill>
                          <a:blip r:embed="rId13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rcRect/>
                          <a:stretch>
                            <a:fillRect/>
                          </a:stretch>
                        </p:blipFill>
                        <p:spPr bwMode="auto">
                          <a:xfrm>
                            <a:off x="1824" y="3360"/>
                            <a:ext cx="1392" cy="22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  <a:effectLst/>
                          <a:extLst>
                            <a:ext uri="{909E8E84-426E-40DD-AFC4-6F175D3DCCD1}">
                              <a14:hiddenFill xmlns:a14="http://schemas.microsoft.com/office/drawing/2010/main">
                                <a:solidFill>
                                  <a:srgbClr val="FFFFFF"/>
                                </a:solidFill>
                              </a14:hiddenFill>
                            </a:ext>
                            <a:ext uri="{91240B29-F687-4F45-9708-019B960494DF}">
                              <a14:hiddenLine xmlns:a14="http://schemas.microsoft.com/office/drawing/2010/main" w="9525">
                                <a:solidFill>
                                  <a:schemeClr val="accent1"/>
                                </a:solidFill>
                                <a:miter lim="800000"/>
                                <a:headEnd/>
                                <a:tailEnd/>
                              </a14:hiddenLine>
                            </a:ext>
                            <a:ext uri="{AF507438-7753-43E0-B8FC-AC1667EBCBE1}">
                              <a14:hiddenEffects xmlns:a14="http://schemas.microsoft.com/office/drawing/2010/main">
                                <a:effectLst>
                                  <a:outerShdw dist="35921" dir="2700000" algn="ctr" rotWithShape="0">
                                    <a:srgbClr val="808080">
                                      <a:alpha val="74997"/>
                                    </a:srgbClr>
                                  </a:outerShdw>
                                </a:effectLst>
                              </a14:hiddenEffects>
                            </a:ext>
                          </a:extLst>
                        </p:spPr>
                      </p:pic>
                    </p:oleObj>
                  </mc:Fallback>
                </mc:AlternateContent>
              </a:graphicData>
            </a:graphic>
          </p:graphicFrame>
          <p:grpSp>
            <p:nvGrpSpPr>
              <p:cNvPr id="27764" name="Group 121">
                <a:extLst>
                  <a:ext uri="{FF2B5EF4-FFF2-40B4-BE49-F238E27FC236}">
                    <a16:creationId xmlns:a16="http://schemas.microsoft.com/office/drawing/2014/main" id="{C8594ED9-D40C-D346-BD4B-580567302E6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644" y="1910"/>
                <a:ext cx="516" cy="250"/>
                <a:chOff x="4020" y="3734"/>
                <a:chExt cx="516" cy="250"/>
              </a:xfrm>
            </p:grpSpPr>
            <p:sp>
              <p:nvSpPr>
                <p:cNvPr id="60538" name="Rectangle 122">
                  <a:extLst>
                    <a:ext uri="{FF2B5EF4-FFF2-40B4-BE49-F238E27FC236}">
                      <a16:creationId xmlns:a16="http://schemas.microsoft.com/office/drawing/2014/main" id="{439E5E14-E297-1846-8835-4127E36710F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224" y="3734"/>
                  <a:ext cx="312" cy="25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2000" b="1"/>
                    <a:t>-</a:t>
                  </a:r>
                </a:p>
              </p:txBody>
            </p:sp>
            <p:sp>
              <p:nvSpPr>
                <p:cNvPr id="27766" name="Oval 123">
                  <a:extLst>
                    <a:ext uri="{FF2B5EF4-FFF2-40B4-BE49-F238E27FC236}">
                      <a16:creationId xmlns:a16="http://schemas.microsoft.com/office/drawing/2014/main" id="{D174617C-D687-AF4C-BF1D-03083744031D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020" y="3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</p:grpSp>
        </p:grpSp>
        <p:sp>
          <p:nvSpPr>
            <p:cNvPr id="60545" name="Rectangle 129">
              <a:extLst>
                <a:ext uri="{FF2B5EF4-FFF2-40B4-BE49-F238E27FC236}">
                  <a16:creationId xmlns:a16="http://schemas.microsoft.com/office/drawing/2014/main" id="{988C4353-8DDD-8448-B01E-470965FE29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2" y="1728"/>
              <a:ext cx="196" cy="44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=""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=""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4000" b="1">
                  <a:latin typeface="Times New Roman" charset="0"/>
                  <a:ea typeface="ＭＳ Ｐゴシック" charset="0"/>
                </a:rPr>
                <a:t>,</a:t>
              </a:r>
            </a:p>
          </p:txBody>
        </p:sp>
      </p:grpSp>
      <p:grpSp>
        <p:nvGrpSpPr>
          <p:cNvPr id="60469" name="Group 53">
            <a:extLst>
              <a:ext uri="{FF2B5EF4-FFF2-40B4-BE49-F238E27FC236}">
                <a16:creationId xmlns:a16="http://schemas.microsoft.com/office/drawing/2014/main" id="{9828E5B1-4B69-2F46-951F-F2135E63219A}"/>
              </a:ext>
            </a:extLst>
          </p:cNvPr>
          <p:cNvGrpSpPr>
            <a:grpSpLocks/>
          </p:cNvGrpSpPr>
          <p:nvPr/>
        </p:nvGrpSpPr>
        <p:grpSpPr bwMode="auto">
          <a:xfrm>
            <a:off x="2895600" y="3505202"/>
            <a:ext cx="476250" cy="614363"/>
            <a:chOff x="4848" y="912"/>
            <a:chExt cx="300" cy="387"/>
          </a:xfrm>
        </p:grpSpPr>
        <p:sp>
          <p:nvSpPr>
            <p:cNvPr id="27753" name="Oval 54">
              <a:extLst>
                <a:ext uri="{FF2B5EF4-FFF2-40B4-BE49-F238E27FC236}">
                  <a16:creationId xmlns:a16="http://schemas.microsoft.com/office/drawing/2014/main" id="{9BE45672-213D-8949-98A4-2B3C5C9B0CF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23" y="1082"/>
              <a:ext cx="225" cy="214"/>
            </a:xfrm>
            <a:prstGeom prst="ellipse">
              <a:avLst/>
            </a:prstGeom>
            <a:noFill/>
            <a:ln w="14351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754" name="Line 55">
              <a:extLst>
                <a:ext uri="{FF2B5EF4-FFF2-40B4-BE49-F238E27FC236}">
                  <a16:creationId xmlns:a16="http://schemas.microsoft.com/office/drawing/2014/main" id="{B0F15E1C-5F06-4749-B122-7E638E4E75D1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5" name="Line 56">
              <a:extLst>
                <a:ext uri="{FF2B5EF4-FFF2-40B4-BE49-F238E27FC236}">
                  <a16:creationId xmlns:a16="http://schemas.microsoft.com/office/drawing/2014/main" id="{BD53B312-9E7B-0B46-AB91-A5F58080E8F7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6" name="Line 57">
              <a:extLst>
                <a:ext uri="{FF2B5EF4-FFF2-40B4-BE49-F238E27FC236}">
                  <a16:creationId xmlns:a16="http://schemas.microsoft.com/office/drawing/2014/main" id="{7DB8AF75-120E-3B4C-8EEC-3017938D0689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7" name="Line 58">
              <a:extLst>
                <a:ext uri="{FF2B5EF4-FFF2-40B4-BE49-F238E27FC236}">
                  <a16:creationId xmlns:a16="http://schemas.microsoft.com/office/drawing/2014/main" id="{D2CDF025-CA39-024B-AC82-A3E79608B48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43" y="1088"/>
              <a:ext cx="0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8" name="Line 59">
              <a:extLst>
                <a:ext uri="{FF2B5EF4-FFF2-40B4-BE49-F238E27FC236}">
                  <a16:creationId xmlns:a16="http://schemas.microsoft.com/office/drawing/2014/main" id="{85E894F1-BD0E-9448-9796-1CC538FA02F8}"/>
                </a:ext>
              </a:extLst>
            </p:cNvPr>
            <p:cNvSpPr>
              <a:spLocks noChangeShapeType="1"/>
            </p:cNvSpPr>
            <p:nvPr/>
          </p:nvSpPr>
          <p:spPr bwMode="auto">
            <a:xfrm>
              <a:off x="5081" y="1088"/>
              <a:ext cx="1" cy="1"/>
            </a:xfrm>
            <a:prstGeom prst="line">
              <a:avLst/>
            </a:prstGeom>
            <a:noFill/>
            <a:ln w="1588">
              <a:solidFill>
                <a:srgbClr val="0000FF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27759" name="Rectangle 60">
              <a:extLst>
                <a:ext uri="{FF2B5EF4-FFF2-40B4-BE49-F238E27FC236}">
                  <a16:creationId xmlns:a16="http://schemas.microsoft.com/office/drawing/2014/main" id="{D19052C6-FE95-E548-87BA-878FEBBA9E6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992" y="912"/>
              <a:ext cx="80" cy="3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 sz="4000" b="1">
                  <a:latin typeface="Times New Roman" panose="02020603050405020304" pitchFamily="18" charset="0"/>
                </a:rPr>
                <a:t>,</a:t>
              </a:r>
            </a:p>
          </p:txBody>
        </p:sp>
        <p:sp>
          <p:nvSpPr>
            <p:cNvPr id="27760" name="Rectangle 61">
              <a:extLst>
                <a:ext uri="{FF2B5EF4-FFF2-40B4-BE49-F238E27FC236}">
                  <a16:creationId xmlns:a16="http://schemas.microsoft.com/office/drawing/2014/main" id="{44FE6C34-DD52-2B44-9A4E-5A59092E2F1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848" y="1066"/>
              <a:ext cx="65" cy="23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algn="l" eaLnBrk="1" hangingPunct="1"/>
              <a:r>
                <a:rPr lang="en-US" altLang="en-US">
                  <a:latin typeface="Times New Roman" panose="02020603050405020304" pitchFamily="18" charset="0"/>
                </a:rPr>
                <a:t>-</a:t>
              </a:r>
            </a:p>
          </p:txBody>
        </p:sp>
      </p:grpSp>
      <p:grpSp>
        <p:nvGrpSpPr>
          <p:cNvPr id="60557" name="Group 141">
            <a:extLst>
              <a:ext uri="{FF2B5EF4-FFF2-40B4-BE49-F238E27FC236}">
                <a16:creationId xmlns:a16="http://schemas.microsoft.com/office/drawing/2014/main" id="{0B05D08C-F5A7-234B-8390-2DD43FBE41E5}"/>
              </a:ext>
            </a:extLst>
          </p:cNvPr>
          <p:cNvGrpSpPr>
            <a:grpSpLocks/>
          </p:cNvGrpSpPr>
          <p:nvPr/>
        </p:nvGrpSpPr>
        <p:grpSpPr bwMode="auto">
          <a:xfrm>
            <a:off x="3429000" y="914401"/>
            <a:ext cx="5335588" cy="3844925"/>
            <a:chOff x="1200" y="576"/>
            <a:chExt cx="3361" cy="2422"/>
          </a:xfrm>
        </p:grpSpPr>
        <p:sp>
          <p:nvSpPr>
            <p:cNvPr id="60462" name="Oval 46">
              <a:extLst>
                <a:ext uri="{FF2B5EF4-FFF2-40B4-BE49-F238E27FC236}">
                  <a16:creationId xmlns:a16="http://schemas.microsoft.com/office/drawing/2014/main" id="{DB2A1AAD-2898-5547-9B15-0270447E408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504" y="264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3" name="Oval 47">
              <a:extLst>
                <a:ext uri="{FF2B5EF4-FFF2-40B4-BE49-F238E27FC236}">
                  <a16:creationId xmlns:a16="http://schemas.microsoft.com/office/drawing/2014/main" id="{DB502234-60AC-AB46-8A22-C797136C019A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4080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4" name="Oval 48">
              <a:extLst>
                <a:ext uri="{FF2B5EF4-FFF2-40B4-BE49-F238E27FC236}">
                  <a16:creationId xmlns:a16="http://schemas.microsoft.com/office/drawing/2014/main" id="{FEBF9709-56F4-8440-B606-6FB73E9BF069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200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540" name="Oval 124">
              <a:extLst>
                <a:ext uri="{FF2B5EF4-FFF2-40B4-BE49-F238E27FC236}">
                  <a16:creationId xmlns:a16="http://schemas.microsoft.com/office/drawing/2014/main" id="{91B1B922-1CFD-5145-8293-B71D562AA127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536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5" name="Oval 49">
              <a:extLst>
                <a:ext uri="{FF2B5EF4-FFF2-40B4-BE49-F238E27FC236}">
                  <a16:creationId xmlns:a16="http://schemas.microsoft.com/office/drawing/2014/main" id="{8F5AB57A-9507-A246-AB3B-89A009CF89E8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928" y="1008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6" name="Oval 50">
              <a:extLst>
                <a:ext uri="{FF2B5EF4-FFF2-40B4-BE49-F238E27FC236}">
                  <a16:creationId xmlns:a16="http://schemas.microsoft.com/office/drawing/2014/main" id="{788C1406-CB5E-5E47-BCB5-EB6F7BCBA070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3802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7" name="Oval 51">
              <a:extLst>
                <a:ext uri="{FF2B5EF4-FFF2-40B4-BE49-F238E27FC236}">
                  <a16:creationId xmlns:a16="http://schemas.microsoft.com/office/drawing/2014/main" id="{8B09AE44-19AA-CA4D-B8E7-4B48AABBCA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352" y="2650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sp>
          <p:nvSpPr>
            <p:cNvPr id="60468" name="Oval 52">
              <a:extLst>
                <a:ext uri="{FF2B5EF4-FFF2-40B4-BE49-F238E27FC236}">
                  <a16:creationId xmlns:a16="http://schemas.microsoft.com/office/drawing/2014/main" id="{18213E90-DFD7-F540-B6A6-F9EB3E04A776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2650" y="1776"/>
              <a:ext cx="86" cy="86"/>
            </a:xfrm>
            <a:prstGeom prst="ellipse">
              <a:avLst/>
            </a:prstGeom>
            <a:solidFill>
              <a:schemeClr val="bg1"/>
            </a:solidFill>
            <a:ln w="9525">
              <a:solidFill>
                <a:srgbClr val="FF0000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=""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>
                <a:defRPr/>
              </a:pPr>
              <a:endParaRPr lang="en-US">
                <a:latin typeface="Arial" charset="0"/>
                <a:ea typeface="ＭＳ Ｐゴシック" charset="0"/>
              </a:endParaRPr>
            </a:p>
          </p:txBody>
        </p:sp>
        <p:pic>
          <p:nvPicPr>
            <p:cNvPr id="27697" name="Picture 110">
              <a:extLst>
                <a:ext uri="{FF2B5EF4-FFF2-40B4-BE49-F238E27FC236}">
                  <a16:creationId xmlns:a16="http://schemas.microsoft.com/office/drawing/2014/main" id="{D393348B-BBF8-0E4A-A516-EAF54B54DDF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648" y="2139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8" name="Picture 111">
              <a:extLst>
                <a:ext uri="{FF2B5EF4-FFF2-40B4-BE49-F238E27FC236}">
                  <a16:creationId xmlns:a16="http://schemas.microsoft.com/office/drawing/2014/main" id="{D3A3620F-9143-3E4C-A2DC-F35FB21197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496" y="2112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699" name="Picture 112">
              <a:extLst>
                <a:ext uri="{FF2B5EF4-FFF2-40B4-BE49-F238E27FC236}">
                  <a16:creationId xmlns:a16="http://schemas.microsoft.com/office/drawing/2014/main" id="{1A816666-7282-7140-9352-DB4AD1EC0DF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1367" y="2091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0" name="Picture 113">
              <a:extLst>
                <a:ext uri="{FF2B5EF4-FFF2-40B4-BE49-F238E27FC236}">
                  <a16:creationId xmlns:a16="http://schemas.microsoft.com/office/drawing/2014/main" id="{5D2FEB2C-17AB-434A-B62C-4415F193BD0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3911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27701" name="Picture 114">
              <a:extLst>
                <a:ext uri="{FF2B5EF4-FFF2-40B4-BE49-F238E27FC236}">
                  <a16:creationId xmlns:a16="http://schemas.microsoft.com/office/drawing/2014/main" id="{638F2054-FD3F-4B48-B5AE-FF3CCF118A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3166" r="30534"/>
            <a:stretch>
              <a:fillRect/>
            </a:stretch>
          </p:blipFill>
          <p:spPr bwMode="auto">
            <a:xfrm>
              <a:off x="2784" y="1344"/>
              <a:ext cx="121" cy="2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  <p:grpSp>
          <p:nvGrpSpPr>
            <p:cNvPr id="27702" name="Group 136">
              <a:extLst>
                <a:ext uri="{FF2B5EF4-FFF2-40B4-BE49-F238E27FC236}">
                  <a16:creationId xmlns:a16="http://schemas.microsoft.com/office/drawing/2014/main" id="{64A5E241-BAFC-D441-A3CC-1A6F7455B70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296" y="576"/>
              <a:ext cx="3265" cy="2422"/>
              <a:chOff x="1296" y="576"/>
              <a:chExt cx="3265" cy="2422"/>
            </a:xfrm>
          </p:grpSpPr>
          <p:grpSp>
            <p:nvGrpSpPr>
              <p:cNvPr id="27703" name="Group 62">
                <a:extLst>
                  <a:ext uri="{FF2B5EF4-FFF2-40B4-BE49-F238E27FC236}">
                    <a16:creationId xmlns:a16="http://schemas.microsoft.com/office/drawing/2014/main" id="{E0F57688-21A7-8C4C-A08E-BD6C224C557D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168" y="2208"/>
                <a:ext cx="300" cy="387"/>
                <a:chOff x="4848" y="912"/>
                <a:chExt cx="300" cy="387"/>
              </a:xfrm>
            </p:grpSpPr>
            <p:sp>
              <p:nvSpPr>
                <p:cNvPr id="27745" name="Oval 63">
                  <a:extLst>
                    <a:ext uri="{FF2B5EF4-FFF2-40B4-BE49-F238E27FC236}">
                      <a16:creationId xmlns:a16="http://schemas.microsoft.com/office/drawing/2014/main" id="{1CA0ED9D-9AFE-B74A-BFB6-ED91B9226D5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46" name="Line 64">
                  <a:extLst>
                    <a:ext uri="{FF2B5EF4-FFF2-40B4-BE49-F238E27FC236}">
                      <a16:creationId xmlns:a16="http://schemas.microsoft.com/office/drawing/2014/main" id="{7D4CC2AC-9C5A-9D46-B574-7E5C884DC62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7" name="Line 65">
                  <a:extLst>
                    <a:ext uri="{FF2B5EF4-FFF2-40B4-BE49-F238E27FC236}">
                      <a16:creationId xmlns:a16="http://schemas.microsoft.com/office/drawing/2014/main" id="{4841C215-67E6-EA48-9327-136D5F4F4E9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8" name="Line 66">
                  <a:extLst>
                    <a:ext uri="{FF2B5EF4-FFF2-40B4-BE49-F238E27FC236}">
                      <a16:creationId xmlns:a16="http://schemas.microsoft.com/office/drawing/2014/main" id="{4CDA7AE6-181C-4942-B88F-42816B628F7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9" name="Line 67">
                  <a:extLst>
                    <a:ext uri="{FF2B5EF4-FFF2-40B4-BE49-F238E27FC236}">
                      <a16:creationId xmlns:a16="http://schemas.microsoft.com/office/drawing/2014/main" id="{90A7B6B8-DEE0-5343-BEBE-0A03780200B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0" name="Line 68">
                  <a:extLst>
                    <a:ext uri="{FF2B5EF4-FFF2-40B4-BE49-F238E27FC236}">
                      <a16:creationId xmlns:a16="http://schemas.microsoft.com/office/drawing/2014/main" id="{860B694D-7C18-614F-AA7D-613019B81E9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51" name="Rectangle 69">
                  <a:extLst>
                    <a:ext uri="{FF2B5EF4-FFF2-40B4-BE49-F238E27FC236}">
                      <a16:creationId xmlns:a16="http://schemas.microsoft.com/office/drawing/2014/main" id="{4D021F6C-9C02-4347-A98C-C9D1A3848D3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52" name="Rectangle 70">
                  <a:extLst>
                    <a:ext uri="{FF2B5EF4-FFF2-40B4-BE49-F238E27FC236}">
                      <a16:creationId xmlns:a16="http://schemas.microsoft.com/office/drawing/2014/main" id="{3B9FC31F-6909-BE4F-B9DF-396C1046907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4" name="Group 71">
                <a:extLst>
                  <a:ext uri="{FF2B5EF4-FFF2-40B4-BE49-F238E27FC236}">
                    <a16:creationId xmlns:a16="http://schemas.microsoft.com/office/drawing/2014/main" id="{C2AD82C5-5F1F-084B-90AF-AFE159FA2B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744" y="576"/>
                <a:ext cx="300" cy="387"/>
                <a:chOff x="4848" y="912"/>
                <a:chExt cx="300" cy="387"/>
              </a:xfrm>
            </p:grpSpPr>
            <p:sp>
              <p:nvSpPr>
                <p:cNvPr id="27737" name="Oval 72">
                  <a:extLst>
                    <a:ext uri="{FF2B5EF4-FFF2-40B4-BE49-F238E27FC236}">
                      <a16:creationId xmlns:a16="http://schemas.microsoft.com/office/drawing/2014/main" id="{4DF2094D-12EE-164F-A143-CC86FEA680BA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082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8" name="Line 73">
                  <a:extLst>
                    <a:ext uri="{FF2B5EF4-FFF2-40B4-BE49-F238E27FC236}">
                      <a16:creationId xmlns:a16="http://schemas.microsoft.com/office/drawing/2014/main" id="{C96B673E-58A6-374B-88B5-4441242547D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9" name="Line 74">
                  <a:extLst>
                    <a:ext uri="{FF2B5EF4-FFF2-40B4-BE49-F238E27FC236}">
                      <a16:creationId xmlns:a16="http://schemas.microsoft.com/office/drawing/2014/main" id="{895EC55A-41E5-6D47-9683-6CF6A06195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0" name="Line 75">
                  <a:extLst>
                    <a:ext uri="{FF2B5EF4-FFF2-40B4-BE49-F238E27FC236}">
                      <a16:creationId xmlns:a16="http://schemas.microsoft.com/office/drawing/2014/main" id="{0B03E33F-7D52-EA4E-8340-9A5B32AA1150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1" name="Line 76">
                  <a:extLst>
                    <a:ext uri="{FF2B5EF4-FFF2-40B4-BE49-F238E27FC236}">
                      <a16:creationId xmlns:a16="http://schemas.microsoft.com/office/drawing/2014/main" id="{B1C6C575-9629-F149-8095-5EB71BE0503D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088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2" name="Line 77">
                  <a:extLst>
                    <a:ext uri="{FF2B5EF4-FFF2-40B4-BE49-F238E27FC236}">
                      <a16:creationId xmlns:a16="http://schemas.microsoft.com/office/drawing/2014/main" id="{7F9F26DA-CAE6-B045-9D5F-F4CF23D5EEAA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088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43" name="Rectangle 78">
                  <a:extLst>
                    <a:ext uri="{FF2B5EF4-FFF2-40B4-BE49-F238E27FC236}">
                      <a16:creationId xmlns:a16="http://schemas.microsoft.com/office/drawing/2014/main" id="{AFD71E29-5BDD-A44F-88EB-29D103848BB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92" y="912"/>
                  <a:ext cx="80" cy="384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4000" b="1">
                      <a:latin typeface="Times New Roman" panose="02020603050405020304" pitchFamily="18" charset="0"/>
                    </a:rPr>
                    <a:t>,</a:t>
                  </a:r>
                </a:p>
              </p:txBody>
            </p:sp>
            <p:sp>
              <p:nvSpPr>
                <p:cNvPr id="27744" name="Rectangle 79">
                  <a:extLst>
                    <a:ext uri="{FF2B5EF4-FFF2-40B4-BE49-F238E27FC236}">
                      <a16:creationId xmlns:a16="http://schemas.microsoft.com/office/drawing/2014/main" id="{00334F40-34D8-6C49-A080-DC4AB9F162C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848" y="1066"/>
                  <a:ext cx="65" cy="233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>
                      <a:latin typeface="Times New Roman" panose="02020603050405020304" pitchFamily="18" charset="0"/>
                    </a:rPr>
                    <a:t>-</a:t>
                  </a:r>
                </a:p>
              </p:txBody>
            </p:sp>
          </p:grpSp>
          <p:grpSp>
            <p:nvGrpSpPr>
              <p:cNvPr id="27705" name="Group 80">
                <a:extLst>
                  <a:ext uri="{FF2B5EF4-FFF2-40B4-BE49-F238E27FC236}">
                    <a16:creationId xmlns:a16="http://schemas.microsoft.com/office/drawing/2014/main" id="{F112558C-F713-1E4A-912C-3B48C29127A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4238" y="1104"/>
                <a:ext cx="323" cy="214"/>
                <a:chOff x="4923" y="1754"/>
                <a:chExt cx="323" cy="214"/>
              </a:xfrm>
            </p:grpSpPr>
            <p:sp>
              <p:nvSpPr>
                <p:cNvPr id="27730" name="Oval 81">
                  <a:extLst>
                    <a:ext uri="{FF2B5EF4-FFF2-40B4-BE49-F238E27FC236}">
                      <a16:creationId xmlns:a16="http://schemas.microsoft.com/office/drawing/2014/main" id="{235FBE74-9190-3A44-B877-90E280ED73FB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31" name="Rectangle 82">
                  <a:extLst>
                    <a:ext uri="{FF2B5EF4-FFF2-40B4-BE49-F238E27FC236}">
                      <a16:creationId xmlns:a16="http://schemas.microsoft.com/office/drawing/2014/main" id="{C04ADC1E-491D-8042-8B6C-CC67F368677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32" name="Line 83">
                  <a:extLst>
                    <a:ext uri="{FF2B5EF4-FFF2-40B4-BE49-F238E27FC236}">
                      <a16:creationId xmlns:a16="http://schemas.microsoft.com/office/drawing/2014/main" id="{D5DEE4AE-8A91-6340-B181-DFCAC69A6FF8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3" name="Line 84">
                  <a:extLst>
                    <a:ext uri="{FF2B5EF4-FFF2-40B4-BE49-F238E27FC236}">
                      <a16:creationId xmlns:a16="http://schemas.microsoft.com/office/drawing/2014/main" id="{93EEF5F1-EE03-2741-AF78-66533AABBD05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4" name="Line 85">
                  <a:extLst>
                    <a:ext uri="{FF2B5EF4-FFF2-40B4-BE49-F238E27FC236}">
                      <a16:creationId xmlns:a16="http://schemas.microsoft.com/office/drawing/2014/main" id="{D4ABD598-9383-5F49-BE2B-C740C2872707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5" name="Line 86">
                  <a:extLst>
                    <a:ext uri="{FF2B5EF4-FFF2-40B4-BE49-F238E27FC236}">
                      <a16:creationId xmlns:a16="http://schemas.microsoft.com/office/drawing/2014/main" id="{845F77FA-D6DE-B54A-92EB-1686CE24F8A2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36" name="Line 87">
                  <a:extLst>
                    <a:ext uri="{FF2B5EF4-FFF2-40B4-BE49-F238E27FC236}">
                      <a16:creationId xmlns:a16="http://schemas.microsoft.com/office/drawing/2014/main" id="{F7385825-80D8-5443-B19E-595ACBDAD21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6" name="Group 88">
                <a:extLst>
                  <a:ext uri="{FF2B5EF4-FFF2-40B4-BE49-F238E27FC236}">
                    <a16:creationId xmlns:a16="http://schemas.microsoft.com/office/drawing/2014/main" id="{F1B3A5F6-573A-7B49-A5AD-59CC5E0899F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614" y="2784"/>
                <a:ext cx="323" cy="214"/>
                <a:chOff x="4923" y="1754"/>
                <a:chExt cx="323" cy="214"/>
              </a:xfrm>
            </p:grpSpPr>
            <p:sp>
              <p:nvSpPr>
                <p:cNvPr id="27723" name="Oval 89">
                  <a:extLst>
                    <a:ext uri="{FF2B5EF4-FFF2-40B4-BE49-F238E27FC236}">
                      <a16:creationId xmlns:a16="http://schemas.microsoft.com/office/drawing/2014/main" id="{95D29F57-5BF4-9142-AE87-1235F449F026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24" name="Rectangle 90">
                  <a:extLst>
                    <a:ext uri="{FF2B5EF4-FFF2-40B4-BE49-F238E27FC236}">
                      <a16:creationId xmlns:a16="http://schemas.microsoft.com/office/drawing/2014/main" id="{1216E2FF-64C7-1448-9332-BE8EFF7ACFA1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25" name="Line 91">
                  <a:extLst>
                    <a:ext uri="{FF2B5EF4-FFF2-40B4-BE49-F238E27FC236}">
                      <a16:creationId xmlns:a16="http://schemas.microsoft.com/office/drawing/2014/main" id="{5BD0836D-B795-A743-8807-69A77C5558A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6" name="Line 92">
                  <a:extLst>
                    <a:ext uri="{FF2B5EF4-FFF2-40B4-BE49-F238E27FC236}">
                      <a16:creationId xmlns:a16="http://schemas.microsoft.com/office/drawing/2014/main" id="{982D0D28-2654-B446-B7A7-AAC12587F1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7" name="Line 93">
                  <a:extLst>
                    <a:ext uri="{FF2B5EF4-FFF2-40B4-BE49-F238E27FC236}">
                      <a16:creationId xmlns:a16="http://schemas.microsoft.com/office/drawing/2014/main" id="{57E01066-1AD9-D94D-9883-474A29B4773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8" name="Line 94">
                  <a:extLst>
                    <a:ext uri="{FF2B5EF4-FFF2-40B4-BE49-F238E27FC236}">
                      <a16:creationId xmlns:a16="http://schemas.microsoft.com/office/drawing/2014/main" id="{8CDA1205-7F76-724E-8F5B-E73F8D4BF3BC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9" name="Line 95">
                  <a:extLst>
                    <a:ext uri="{FF2B5EF4-FFF2-40B4-BE49-F238E27FC236}">
                      <a16:creationId xmlns:a16="http://schemas.microsoft.com/office/drawing/2014/main" id="{7B50DCEF-8BB2-9B40-A6AD-043547ABBAE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7" name="Group 96">
                <a:extLst>
                  <a:ext uri="{FF2B5EF4-FFF2-40B4-BE49-F238E27FC236}">
                    <a16:creationId xmlns:a16="http://schemas.microsoft.com/office/drawing/2014/main" id="{03A4DC08-2D18-F643-BFC7-3629565DBA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296" y="2784"/>
                <a:ext cx="323" cy="214"/>
                <a:chOff x="4923" y="1754"/>
                <a:chExt cx="323" cy="214"/>
              </a:xfrm>
            </p:grpSpPr>
            <p:sp>
              <p:nvSpPr>
                <p:cNvPr id="27716" name="Oval 97">
                  <a:extLst>
                    <a:ext uri="{FF2B5EF4-FFF2-40B4-BE49-F238E27FC236}">
                      <a16:creationId xmlns:a16="http://schemas.microsoft.com/office/drawing/2014/main" id="{3E61D501-50F0-6047-B329-E67DF3EE0422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923" y="1754"/>
                  <a:ext cx="225" cy="214"/>
                </a:xfrm>
                <a:prstGeom prst="ellipse">
                  <a:avLst/>
                </a:prstGeom>
                <a:noFill/>
                <a:ln w="14351">
                  <a:solidFill>
                    <a:schemeClr val="tx1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27717" name="Rectangle 98">
                  <a:extLst>
                    <a:ext uri="{FF2B5EF4-FFF2-40B4-BE49-F238E27FC236}">
                      <a16:creationId xmlns:a16="http://schemas.microsoft.com/office/drawing/2014/main" id="{12CF25D8-4159-A94E-BFA4-B1559B309374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5180" y="1812"/>
                  <a:ext cx="66" cy="136"/>
                </a:xfrm>
                <a:prstGeom prst="rect">
                  <a:avLst/>
                </a:prstGeom>
                <a:noFill/>
                <a:ln>
                  <a:noFill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  <a:ext uri="{91240B29-F687-4F45-9708-019B960494DF}">
                    <a14:hiddenLine xmlns:a14="http://schemas.microsoft.com/office/drawing/2010/main" w="9525">
                      <a:solidFill>
                        <a:srgbClr val="000000"/>
                      </a:solidFill>
                      <a:miter lim="800000"/>
                      <a:headEnd/>
                      <a:tailEnd/>
                    </a14:hiddenLine>
                  </a:ext>
                </a:extLst>
              </p:spPr>
              <p:txBody>
                <a:bodyPr wrap="none" lIns="0" tIns="0" rIns="0" bIns="0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400" b="1"/>
                    <a:t>+</a:t>
                  </a:r>
                </a:p>
              </p:txBody>
            </p:sp>
            <p:sp>
              <p:nvSpPr>
                <p:cNvPr id="27718" name="Line 99">
                  <a:extLst>
                    <a:ext uri="{FF2B5EF4-FFF2-40B4-BE49-F238E27FC236}">
                      <a16:creationId xmlns:a16="http://schemas.microsoft.com/office/drawing/2014/main" id="{118BDC0F-2C70-6044-81D9-60D78517898B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19" name="Line 100">
                  <a:extLst>
                    <a:ext uri="{FF2B5EF4-FFF2-40B4-BE49-F238E27FC236}">
                      <a16:creationId xmlns:a16="http://schemas.microsoft.com/office/drawing/2014/main" id="{0FAF0EFB-4562-B142-8C54-87AF64F32991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0" name="Line 101">
                  <a:extLst>
                    <a:ext uri="{FF2B5EF4-FFF2-40B4-BE49-F238E27FC236}">
                      <a16:creationId xmlns:a16="http://schemas.microsoft.com/office/drawing/2014/main" id="{C348DEF0-2D1B-E240-B2CD-ABC379F67983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1" name="Line 102">
                  <a:extLst>
                    <a:ext uri="{FF2B5EF4-FFF2-40B4-BE49-F238E27FC236}">
                      <a16:creationId xmlns:a16="http://schemas.microsoft.com/office/drawing/2014/main" id="{5F686F8C-173E-074D-9BDB-A95FF0BF87BF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43" y="1760"/>
                  <a:ext cx="0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  <p:sp>
              <p:nvSpPr>
                <p:cNvPr id="27722" name="Line 103">
                  <a:extLst>
                    <a:ext uri="{FF2B5EF4-FFF2-40B4-BE49-F238E27FC236}">
                      <a16:creationId xmlns:a16="http://schemas.microsoft.com/office/drawing/2014/main" id="{19AAEB5A-3C56-1446-B771-ED628CE640D6}"/>
                    </a:ext>
                  </a:extLst>
                </p:cNvPr>
                <p:cNvSpPr>
                  <a:spLocks noChangeShapeType="1"/>
                </p:cNvSpPr>
                <p:nvPr/>
              </p:nvSpPr>
              <p:spPr bwMode="auto">
                <a:xfrm>
                  <a:off x="5081" y="1760"/>
                  <a:ext cx="1" cy="1"/>
                </a:xfrm>
                <a:prstGeom prst="line">
                  <a:avLst/>
                </a:prstGeom>
                <a:noFill/>
                <a:ln w="1588">
                  <a:solidFill>
                    <a:srgbClr val="0000FF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</a:extLst>
              </p:spPr>
              <p:txBody>
                <a:bodyPr/>
                <a:lstStyle/>
                <a:p>
                  <a:endParaRPr lang="en-US"/>
                </a:p>
              </p:txBody>
            </p:sp>
          </p:grpSp>
          <p:grpSp>
            <p:nvGrpSpPr>
              <p:cNvPr id="27708" name="Group 104">
                <a:extLst>
                  <a:ext uri="{FF2B5EF4-FFF2-40B4-BE49-F238E27FC236}">
                    <a16:creationId xmlns:a16="http://schemas.microsoft.com/office/drawing/2014/main" id="{B73455DC-F284-4E4F-943F-0D7FE6EB58F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216" y="1488"/>
                <a:ext cx="558" cy="222"/>
                <a:chOff x="4368" y="1718"/>
                <a:chExt cx="558" cy="222"/>
              </a:xfrm>
            </p:grpSpPr>
            <p:sp>
              <p:nvSpPr>
                <p:cNvPr id="27714" name="Oval 105">
                  <a:extLst>
                    <a:ext uri="{FF2B5EF4-FFF2-40B4-BE49-F238E27FC236}">
                      <a16:creationId xmlns:a16="http://schemas.microsoft.com/office/drawing/2014/main" id="{800BEEED-7D23-E94F-8EFC-638B16DFEBFE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686" y="1718"/>
                  <a:ext cx="240" cy="222"/>
                </a:xfrm>
                <a:prstGeom prst="ellipse">
                  <a:avLst/>
                </a:prstGeom>
                <a:noFill/>
                <a:ln w="12700">
                  <a:solidFill>
                    <a:srgbClr val="000000"/>
                  </a:solidFill>
                  <a:round/>
                  <a:headEnd/>
                  <a:tailEnd/>
                </a:ln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  <p:txBody>
                <a:bodyPr/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eaLnBrk="1" hangingPunct="1"/>
                  <a:endParaRPr lang="en-US" altLang="en-US"/>
                </a:p>
              </p:txBody>
            </p:sp>
            <p:sp>
              <p:nvSpPr>
                <p:cNvPr id="60522" name="Rectangle 106">
                  <a:extLst>
                    <a:ext uri="{FF2B5EF4-FFF2-40B4-BE49-F238E27FC236}">
                      <a16:creationId xmlns:a16="http://schemas.microsoft.com/office/drawing/2014/main" id="{C01EA56C-1866-7743-9049-70F2081B2798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4368" y="1728"/>
                  <a:ext cx="315" cy="21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>
                  <a:lvl1pPr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1pPr>
                  <a:lvl2pPr marL="742950" indent="-28575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2pPr>
                  <a:lvl3pPr marL="11430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3pPr>
                  <a:lvl4pPr marL="16002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4pPr>
                  <a:lvl5pPr marL="2057400" indent="-228600" eaLnBrk="0" hangingPunct="0"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5pPr>
                  <a:lvl6pPr marL="25146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6pPr>
                  <a:lvl7pPr marL="29718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7pPr>
                  <a:lvl8pPr marL="34290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8pPr>
                  <a:lvl9pPr marL="3886200" indent="-228600" algn="ctr" eaLnBrk="0" fontAlgn="base" hangingPunct="0">
                    <a:spcBef>
                      <a:spcPct val="0"/>
                    </a:spcBef>
                    <a:spcAft>
                      <a:spcPct val="0"/>
                    </a:spcAft>
                    <a:defRPr sz="2400">
                      <a:solidFill>
                        <a:schemeClr val="tx1"/>
                      </a:solidFill>
                      <a:latin typeface="Arial" panose="020B0604020202020204" pitchFamily="34" charset="0"/>
                      <a:ea typeface="ＭＳ Ｐゴシック" panose="020B0600070205080204" pitchFamily="34" charset="-128"/>
                    </a:defRPr>
                  </a:lvl9pPr>
                </a:lstStyle>
                <a:p>
                  <a:pPr algn="l" eaLnBrk="1" hangingPunct="1"/>
                  <a:r>
                    <a:rPr lang="en-US" altLang="en-US" sz="1600" b="1"/>
                    <a:t>½ </a:t>
                  </a:r>
                  <a:r>
                    <a:rPr lang="en-US" altLang="en-US" sz="1200" b="1"/>
                    <a:t>+</a:t>
                  </a:r>
                </a:p>
              </p:txBody>
            </p:sp>
          </p:grpSp>
          <p:grpSp>
            <p:nvGrpSpPr>
              <p:cNvPr id="27709" name="Group 135">
                <a:extLst>
                  <a:ext uri="{FF2B5EF4-FFF2-40B4-BE49-F238E27FC236}">
                    <a16:creationId xmlns:a16="http://schemas.microsoft.com/office/drawing/2014/main" id="{9F248854-2BF9-D346-95F8-5435E7444F0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3948" y="1728"/>
                <a:ext cx="516" cy="442"/>
                <a:chOff x="3948" y="1728"/>
                <a:chExt cx="516" cy="442"/>
              </a:xfrm>
            </p:grpSpPr>
            <p:grpSp>
              <p:nvGrpSpPr>
                <p:cNvPr id="27710" name="Group 107">
                  <a:extLst>
                    <a:ext uri="{FF2B5EF4-FFF2-40B4-BE49-F238E27FC236}">
                      <a16:creationId xmlns:a16="http://schemas.microsoft.com/office/drawing/2014/main" id="{B85988C2-B4C1-2548-B77A-53DAD254BE38}"/>
                    </a:ext>
                  </a:extLst>
                </p:cNvPr>
                <p:cNvGrpSpPr>
                  <a:grpSpLocks/>
                </p:cNvGrpSpPr>
                <p:nvPr/>
              </p:nvGrpSpPr>
              <p:grpSpPr bwMode="auto">
                <a:xfrm>
                  <a:off x="3948" y="1910"/>
                  <a:ext cx="516" cy="250"/>
                  <a:chOff x="4020" y="3734"/>
                  <a:chExt cx="516" cy="250"/>
                </a:xfrm>
              </p:grpSpPr>
              <p:sp>
                <p:nvSpPr>
                  <p:cNvPr id="60524" name="Rectangle 108">
                    <a:extLst>
                      <a:ext uri="{FF2B5EF4-FFF2-40B4-BE49-F238E27FC236}">
                        <a16:creationId xmlns:a16="http://schemas.microsoft.com/office/drawing/2014/main" id="{B96EF200-F89F-E94A-9826-12CA020618E4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224" y="3734"/>
                    <a:ext cx="312" cy="250"/>
                  </a:xfrm>
                  <a:prstGeom prst="rect">
                    <a:avLst/>
                  </a:prstGeom>
                  <a:noFill/>
                  <a:ln>
                    <a:noFill/>
                  </a:ln>
                  <a:effectLst/>
                  <a:extLst>
                    <a:ext uri="{909E8E84-426E-40dd-AFC4-6F175D3DCCD1}">
                      <a14:hiddenFill xmlns="" xmlns:a14="http://schemas.microsoft.com/office/drawing/2010/main">
                        <a:solidFill>
                          <a:schemeClr val="accent1"/>
                        </a:solidFill>
                      </a14:hiddenFill>
                    </a:ext>
                    <a:ext uri="{91240B29-F687-4f45-9708-019B960494DF}">
                      <a14:hiddenLine xmlns="" xmlns:a14="http://schemas.microsoft.com/office/drawing/2010/main"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14:hiddenLine>
                    </a:ext>
                    <a:ext uri="{AF507438-7753-43e0-B8FC-AC1667EBCBE1}">
                      <a14:hiddenEffects xmlns="" xmlns:a14="http://schemas.microsoft.com/office/drawing/2010/main">
                        <a:effectLst>
                          <a:outerShdw blurRad="63500" dist="38099" dir="2700000" algn="ctr" rotWithShape="0">
                            <a:schemeClr val="bg2">
                              <a:alpha val="74998"/>
                            </a:schemeClr>
                          </a:outerShdw>
                        </a:effectLst>
                      </a14:hiddenEffects>
                    </a:ext>
                  </a:extLst>
                </p:spPr>
                <p:txBody>
                  <a:bodyPr wrap="none">
                    <a:spAutoFit/>
                  </a:bodyPr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algn="l" eaLnBrk="1" hangingPunct="1"/>
                    <a:r>
                      <a:rPr lang="en-US" altLang="en-US" sz="1600" b="1"/>
                      <a:t>½ </a:t>
                    </a:r>
                    <a:r>
                      <a:rPr lang="en-US" altLang="en-US" sz="2000" b="1"/>
                      <a:t>-</a:t>
                    </a:r>
                  </a:p>
                </p:txBody>
              </p:sp>
              <p:sp>
                <p:nvSpPr>
                  <p:cNvPr id="27713" name="Oval 109">
                    <a:extLst>
                      <a:ext uri="{FF2B5EF4-FFF2-40B4-BE49-F238E27FC236}">
                        <a16:creationId xmlns:a16="http://schemas.microsoft.com/office/drawing/2014/main" id="{B08C5F0C-F52F-9946-80BB-5E053BAC61F2}"/>
                      </a:ext>
                    </a:extLst>
                  </p:cNvPr>
                  <p:cNvSpPr>
                    <a:spLocks noChangeArrowheads="1"/>
                  </p:cNvSpPr>
                  <p:nvPr/>
                </p:nvSpPr>
                <p:spPr bwMode="auto">
                  <a:xfrm>
                    <a:off x="4020" y="3754"/>
                    <a:ext cx="225" cy="214"/>
                  </a:xfrm>
                  <a:prstGeom prst="ellipse">
                    <a:avLst/>
                  </a:prstGeom>
                  <a:noFill/>
                  <a:ln w="14351">
                    <a:solidFill>
                      <a:schemeClr val="tx1"/>
                    </a:solidFill>
                    <a:round/>
                    <a:headEnd/>
                    <a:tailEnd/>
                  </a:ln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  <p:txBody>
                  <a:bodyPr/>
                  <a:lstStyle>
                    <a:lvl1pPr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1pPr>
                    <a:lvl2pPr marL="742950" indent="-28575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2pPr>
                    <a:lvl3pPr marL="11430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3pPr>
                    <a:lvl4pPr marL="16002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4pPr>
                    <a:lvl5pPr marL="2057400" indent="-228600" eaLnBrk="0" hangingPunct="0"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5pPr>
                    <a:lvl6pPr marL="25146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6pPr>
                    <a:lvl7pPr marL="29718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7pPr>
                    <a:lvl8pPr marL="34290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8pPr>
                    <a:lvl9pPr marL="3886200" indent="-228600" algn="ctr" eaLnBrk="0" fontAlgn="base" hangingPunct="0">
                      <a:spcBef>
                        <a:spcPct val="0"/>
                      </a:spcBef>
                      <a:spcAft>
                        <a:spcPct val="0"/>
                      </a:spcAft>
                      <a:defRPr sz="2400">
                        <a:solidFill>
                          <a:schemeClr val="tx1"/>
                        </a:solidFill>
                        <a:latin typeface="Arial" panose="020B0604020202020204" pitchFamily="34" charset="0"/>
                        <a:ea typeface="ＭＳ Ｐゴシック" panose="020B0600070205080204" pitchFamily="34" charset="-128"/>
                      </a:defRPr>
                    </a:lvl9pPr>
                  </a:lstStyle>
                  <a:p>
                    <a:pPr eaLnBrk="1" hangingPunct="1"/>
                    <a:endParaRPr lang="en-US" altLang="en-US"/>
                  </a:p>
                </p:txBody>
              </p:sp>
            </p:grpSp>
            <p:sp>
              <p:nvSpPr>
                <p:cNvPr id="60546" name="Rectangle 130">
                  <a:extLst>
                    <a:ext uri="{FF2B5EF4-FFF2-40B4-BE49-F238E27FC236}">
                      <a16:creationId xmlns:a16="http://schemas.microsoft.com/office/drawing/2014/main" id="{49187709-6B80-8940-B13B-30E6417B1CD0}"/>
                    </a:ext>
                  </a:extLst>
                </p:cNvPr>
                <p:cNvSpPr>
                  <a:spLocks noChangeArrowheads="1"/>
                </p:cNvSpPr>
                <p:nvPr/>
              </p:nvSpPr>
              <p:spPr bwMode="auto">
                <a:xfrm>
                  <a:off x="3967" y="1728"/>
                  <a:ext cx="196" cy="442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="" xmlns:a14="http://schemas.microsoft.com/office/drawing/2010/main">
                      <a:solidFill>
                        <a:schemeClr val="accent1"/>
                      </a:solidFill>
                    </a14:hiddenFill>
                  </a:ext>
                  <a:ext uri="{91240B29-F687-4f45-9708-019B960494DF}">
                    <a14:hiddenLine xmlns=""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=""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4000" b="1">
                      <a:latin typeface="Times New Roman" charset="0"/>
                      <a:ea typeface="ＭＳ Ｐゴシック" charset="0"/>
                    </a:rPr>
                    <a:t>,</a:t>
                  </a:r>
                </a:p>
              </p:txBody>
            </p:sp>
          </p:grpSp>
        </p:grpSp>
      </p:grpSp>
      <p:grpSp>
        <p:nvGrpSpPr>
          <p:cNvPr id="27673" name="Group 143">
            <a:extLst>
              <a:ext uri="{FF2B5EF4-FFF2-40B4-BE49-F238E27FC236}">
                <a16:creationId xmlns:a16="http://schemas.microsoft.com/office/drawing/2014/main" id="{8AE7D443-8C57-FC42-B7B2-64F6CFFA4985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1905001" y="1"/>
            <a:ext cx="4683125" cy="1668463"/>
            <a:chOff x="240" y="0"/>
            <a:chExt cx="2950" cy="1051"/>
          </a:xfrm>
        </p:grpSpPr>
        <p:sp>
          <p:nvSpPr>
            <p:cNvPr id="27674" name="AutoShape 142">
              <a:extLst>
                <a:ext uri="{FF2B5EF4-FFF2-40B4-BE49-F238E27FC236}">
                  <a16:creationId xmlns:a16="http://schemas.microsoft.com/office/drawing/2014/main" id="{87E84642-78A1-2949-B5B2-45088976141A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240" y="0"/>
              <a:ext cx="1591" cy="105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grpSp>
          <p:nvGrpSpPr>
            <p:cNvPr id="27675" name="Group 146">
              <a:extLst>
                <a:ext uri="{FF2B5EF4-FFF2-40B4-BE49-F238E27FC236}">
                  <a16:creationId xmlns:a16="http://schemas.microsoft.com/office/drawing/2014/main" id="{F8FA7538-4272-384B-BEAC-14C9CCF863A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60" y="167"/>
              <a:ext cx="138" cy="335"/>
              <a:chOff x="960" y="167"/>
              <a:chExt cx="138" cy="335"/>
            </a:xfrm>
          </p:grpSpPr>
          <p:sp>
            <p:nvSpPr>
              <p:cNvPr id="27687" name="Freeform 144">
                <a:extLst>
                  <a:ext uri="{FF2B5EF4-FFF2-40B4-BE49-F238E27FC236}">
                    <a16:creationId xmlns:a16="http://schemas.microsoft.com/office/drawing/2014/main" id="{C154BD33-D39F-9C46-850B-C238255CCEB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86" y="167"/>
                <a:ext cx="112" cy="285"/>
              </a:xfrm>
              <a:custGeom>
                <a:avLst/>
                <a:gdLst>
                  <a:gd name="T0" fmla="*/ 112 w 112"/>
                  <a:gd name="T1" fmla="*/ 5 h 285"/>
                  <a:gd name="T2" fmla="*/ 103 w 112"/>
                  <a:gd name="T3" fmla="*/ 0 h 285"/>
                  <a:gd name="T4" fmla="*/ 0 w 112"/>
                  <a:gd name="T5" fmla="*/ 281 h 285"/>
                  <a:gd name="T6" fmla="*/ 9 w 112"/>
                  <a:gd name="T7" fmla="*/ 285 h 285"/>
                  <a:gd name="T8" fmla="*/ 112 w 112"/>
                  <a:gd name="T9" fmla="*/ 5 h 285"/>
                  <a:gd name="T10" fmla="*/ 0 60000 65536"/>
                  <a:gd name="T11" fmla="*/ 0 60000 65536"/>
                  <a:gd name="T12" fmla="*/ 0 60000 65536"/>
                  <a:gd name="T13" fmla="*/ 0 60000 65536"/>
                  <a:gd name="T14" fmla="*/ 0 60000 65536"/>
                </a:gdLst>
                <a:ahLst/>
                <a:cxnLst>
                  <a:cxn ang="T10">
                    <a:pos x="T0" y="T1"/>
                  </a:cxn>
                  <a:cxn ang="T11">
                    <a:pos x="T2" y="T3"/>
                  </a:cxn>
                  <a:cxn ang="T12">
                    <a:pos x="T4" y="T5"/>
                  </a:cxn>
                  <a:cxn ang="T13">
                    <a:pos x="T6" y="T7"/>
                  </a:cxn>
                  <a:cxn ang="T14">
                    <a:pos x="T8" y="T9"/>
                  </a:cxn>
                </a:cxnLst>
                <a:rect l="0" t="0" r="r" b="b"/>
                <a:pathLst>
                  <a:path w="112" h="285">
                    <a:moveTo>
                      <a:pt x="112" y="5"/>
                    </a:moveTo>
                    <a:lnTo>
                      <a:pt x="103" y="0"/>
                    </a:lnTo>
                    <a:lnTo>
                      <a:pt x="0" y="281"/>
                    </a:lnTo>
                    <a:lnTo>
                      <a:pt x="9" y="285"/>
                    </a:lnTo>
                    <a:lnTo>
                      <a:pt x="112" y="5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27688" name="Freeform 145">
                <a:extLst>
                  <a:ext uri="{FF2B5EF4-FFF2-40B4-BE49-F238E27FC236}">
                    <a16:creationId xmlns:a16="http://schemas.microsoft.com/office/drawing/2014/main" id="{2322EACE-BEB8-0949-8925-2C47A3AB3F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60" y="427"/>
                <a:ext cx="65" cy="75"/>
              </a:xfrm>
              <a:custGeom>
                <a:avLst/>
                <a:gdLst>
                  <a:gd name="T0" fmla="*/ 0 w 65"/>
                  <a:gd name="T1" fmla="*/ 0 h 75"/>
                  <a:gd name="T2" fmla="*/ 9 w 65"/>
                  <a:gd name="T3" fmla="*/ 75 h 75"/>
                  <a:gd name="T4" fmla="*/ 65 w 65"/>
                  <a:gd name="T5" fmla="*/ 25 h 75"/>
                  <a:gd name="T6" fmla="*/ 0 w 65"/>
                  <a:gd name="T7" fmla="*/ 0 h 75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65" h="75">
                    <a:moveTo>
                      <a:pt x="0" y="0"/>
                    </a:moveTo>
                    <a:lnTo>
                      <a:pt x="9" y="75"/>
                    </a:lnTo>
                    <a:lnTo>
                      <a:pt x="65" y="2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grpSp>
          <p:nvGrpSpPr>
            <p:cNvPr id="27676" name="Group 149">
              <a:extLst>
                <a:ext uri="{FF2B5EF4-FFF2-40B4-BE49-F238E27FC236}">
                  <a16:creationId xmlns:a16="http://schemas.microsoft.com/office/drawing/2014/main" id="{821B7E72-C4B0-5743-9865-F923EA6FB61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93" y="134"/>
              <a:ext cx="434" cy="71"/>
              <a:chOff x="1093" y="134"/>
              <a:chExt cx="434" cy="71"/>
            </a:xfrm>
          </p:grpSpPr>
          <p:sp>
            <p:nvSpPr>
              <p:cNvPr id="27685" name="Rectangle 147">
                <a:extLst>
                  <a:ext uri="{FF2B5EF4-FFF2-40B4-BE49-F238E27FC236}">
                    <a16:creationId xmlns:a16="http://schemas.microsoft.com/office/drawing/2014/main" id="{341765E0-DB25-8D45-8E87-D164E5677D70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093" y="163"/>
                <a:ext cx="369" cy="9"/>
              </a:xfrm>
              <a:prstGeom prst="rect">
                <a:avLst/>
              </a:pr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1pPr>
                <a:lvl2pPr marL="742950" indent="-28575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2pPr>
                <a:lvl3pPr marL="11430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3pPr>
                <a:lvl4pPr marL="16002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4pPr>
                <a:lvl5pPr marL="2057400" indent="-228600" eaLnBrk="0" hangingPunct="0"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5pPr>
                <a:lvl6pPr marL="25146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6pPr>
                <a:lvl7pPr marL="29718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7pPr>
                <a:lvl8pPr marL="34290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8pPr>
                <a:lvl9pPr marL="3886200" indent="-228600" algn="ctr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>
                    <a:solidFill>
                      <a:schemeClr val="tx1"/>
                    </a:solidFill>
                    <a:latin typeface="Arial" panose="020B0604020202020204" pitchFamily="34" charset="0"/>
                    <a:ea typeface="ＭＳ Ｐゴシック" panose="020B0600070205080204" pitchFamily="34" charset="-128"/>
                  </a:defRPr>
                </a:lvl9pPr>
              </a:lstStyle>
              <a:p>
                <a:pPr eaLnBrk="1" hangingPunct="1"/>
                <a:endParaRPr lang="en-US" altLang="en-US"/>
              </a:p>
            </p:txBody>
          </p:sp>
          <p:sp>
            <p:nvSpPr>
              <p:cNvPr id="27686" name="Freeform 148">
                <a:extLst>
                  <a:ext uri="{FF2B5EF4-FFF2-40B4-BE49-F238E27FC236}">
                    <a16:creationId xmlns:a16="http://schemas.microsoft.com/office/drawing/2014/main" id="{C072C903-474C-FB44-AFF2-30C773071C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1454" y="134"/>
                <a:ext cx="73" cy="71"/>
              </a:xfrm>
              <a:custGeom>
                <a:avLst/>
                <a:gdLst>
                  <a:gd name="T0" fmla="*/ 0 w 73"/>
                  <a:gd name="T1" fmla="*/ 71 h 71"/>
                  <a:gd name="T2" fmla="*/ 73 w 73"/>
                  <a:gd name="T3" fmla="*/ 33 h 71"/>
                  <a:gd name="T4" fmla="*/ 0 w 73"/>
                  <a:gd name="T5" fmla="*/ 0 h 71"/>
                  <a:gd name="T6" fmla="*/ 0 w 73"/>
                  <a:gd name="T7" fmla="*/ 71 h 71"/>
                  <a:gd name="T8" fmla="*/ 0 60000 65536"/>
                  <a:gd name="T9" fmla="*/ 0 60000 65536"/>
                  <a:gd name="T10" fmla="*/ 0 60000 65536"/>
                  <a:gd name="T11" fmla="*/ 0 60000 65536"/>
                </a:gdLst>
                <a:ahLst/>
                <a:cxnLst>
                  <a:cxn ang="T8">
                    <a:pos x="T0" y="T1"/>
                  </a:cxn>
                  <a:cxn ang="T9">
                    <a:pos x="T2" y="T3"/>
                  </a:cxn>
                  <a:cxn ang="T10">
                    <a:pos x="T4" y="T5"/>
                  </a:cxn>
                  <a:cxn ang="T11">
                    <a:pos x="T6" y="T7"/>
                  </a:cxn>
                </a:cxnLst>
                <a:rect l="0" t="0" r="r" b="b"/>
                <a:pathLst>
                  <a:path w="73" h="71">
                    <a:moveTo>
                      <a:pt x="0" y="71"/>
                    </a:moveTo>
                    <a:lnTo>
                      <a:pt x="73" y="33"/>
                    </a:lnTo>
                    <a:lnTo>
                      <a:pt x="0" y="0"/>
                    </a:lnTo>
                    <a:lnTo>
                      <a:pt x="0" y="71"/>
                    </a:lnTo>
                    <a:close/>
                  </a:path>
                </a:pathLst>
              </a:custGeom>
              <a:solidFill>
                <a:srgbClr val="00000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</p:grpSp>
        <p:sp>
          <p:nvSpPr>
            <p:cNvPr id="27677" name="Rectangle 150">
              <a:extLst>
                <a:ext uri="{FF2B5EF4-FFF2-40B4-BE49-F238E27FC236}">
                  <a16:creationId xmlns:a16="http://schemas.microsoft.com/office/drawing/2014/main" id="{7AFEE7B0-BE18-BF43-BDAA-779AE9F29A9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45" y="360"/>
              <a:ext cx="1625" cy="4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78" name="Rectangle 151">
              <a:extLst>
                <a:ext uri="{FF2B5EF4-FFF2-40B4-BE49-F238E27FC236}">
                  <a16:creationId xmlns:a16="http://schemas.microsoft.com/office/drawing/2014/main" id="{3EAF073B-8239-1E45-8704-E4AD688D36E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196" y="389"/>
              <a:ext cx="24" cy="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1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79" name="Rectangle 152">
              <a:extLst>
                <a:ext uri="{FF2B5EF4-FFF2-40B4-BE49-F238E27FC236}">
                  <a16:creationId xmlns:a16="http://schemas.microsoft.com/office/drawing/2014/main" id="{2B0EFEFF-D6C7-C54B-BACE-9BA7B69C097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565" y="42"/>
              <a:ext cx="1625" cy="39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0" name="Rectangle 153">
              <a:extLst>
                <a:ext uri="{FF2B5EF4-FFF2-40B4-BE49-F238E27FC236}">
                  <a16:creationId xmlns:a16="http://schemas.microsoft.com/office/drawing/2014/main" id="{75919483-D1EA-5B4B-95A2-0724C17835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656" y="71"/>
              <a:ext cx="93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a</a:t>
              </a:r>
              <a:endParaRPr lang="en-US" altLang="en-US" i="1"/>
            </a:p>
          </p:txBody>
        </p:sp>
        <p:sp>
          <p:nvSpPr>
            <p:cNvPr id="27681" name="Rectangle 154">
              <a:extLst>
                <a:ext uri="{FF2B5EF4-FFF2-40B4-BE49-F238E27FC236}">
                  <a16:creationId xmlns:a16="http://schemas.microsoft.com/office/drawing/2014/main" id="{0C42C2B5-88C8-FE4C-A1C3-11A6DAF02B8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711" y="71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  <p:sp>
          <p:nvSpPr>
            <p:cNvPr id="27682" name="Rectangle 155">
              <a:extLst>
                <a:ext uri="{FF2B5EF4-FFF2-40B4-BE49-F238E27FC236}">
                  <a16:creationId xmlns:a16="http://schemas.microsoft.com/office/drawing/2014/main" id="{8BA135C9-7D71-DB43-B749-D446D9F37F1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97" y="461"/>
              <a:ext cx="1626" cy="3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endParaRPr lang="en-US" altLang="en-US"/>
            </a:p>
          </p:txBody>
        </p:sp>
        <p:sp>
          <p:nvSpPr>
            <p:cNvPr id="27683" name="Rectangle 156">
              <a:extLst>
                <a:ext uri="{FF2B5EF4-FFF2-40B4-BE49-F238E27FC236}">
                  <a16:creationId xmlns:a16="http://schemas.microsoft.com/office/drawing/2014/main" id="{39B88FE8-7D4E-C741-AECB-EFCB5ACBDD9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934" y="490"/>
              <a:ext cx="84" cy="20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 i="1">
                  <a:solidFill>
                    <a:srgbClr val="000000"/>
                  </a:solidFill>
                </a:rPr>
                <a:t>c</a:t>
              </a:r>
              <a:endParaRPr lang="en-US" altLang="en-US" i="1"/>
            </a:p>
          </p:txBody>
        </p:sp>
        <p:sp>
          <p:nvSpPr>
            <p:cNvPr id="27684" name="Rectangle 157">
              <a:extLst>
                <a:ext uri="{FF2B5EF4-FFF2-40B4-BE49-F238E27FC236}">
                  <a16:creationId xmlns:a16="http://schemas.microsoft.com/office/drawing/2014/main" id="{375E9244-DA41-6540-9702-299401EF094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29" y="490"/>
              <a:ext cx="47" cy="20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 lIns="0" tIns="0" rIns="0" bIns="0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5pPr>
              <a:lvl6pPr marL="25146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6pPr>
              <a:lvl7pPr marL="29718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7pPr>
              <a:lvl8pPr marL="34290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8pPr>
              <a:lvl9pPr marL="3886200" indent="-228600" algn="ctr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ＭＳ Ｐゴシック" panose="020B0600070205080204" pitchFamily="34" charset="-128"/>
                </a:defRPr>
              </a:lvl9pPr>
            </a:lstStyle>
            <a:p>
              <a:pPr eaLnBrk="1" hangingPunct="1"/>
              <a:r>
                <a:rPr lang="en-US" altLang="en-US" sz="2100">
                  <a:solidFill>
                    <a:srgbClr val="000000"/>
                  </a:solidFill>
                </a:rPr>
                <a:t> </a:t>
              </a:r>
              <a:endParaRPr lang="en-US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9130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5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04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421" grpId="0" autoUpdateAnimBg="0"/>
      <p:bldP spid="60434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3A45D-287B-7248-A8AA-1F8DD7AC2D0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Equivalent Position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CEBF6DB-4FD9-0848-B8B5-5E06F76F486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Simple algebraic expressions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Good for humans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4A3A149-9066-0644-B10F-80AB9A3789B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6197285" y="1604841"/>
            <a:ext cx="4015695" cy="3977811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P2</a:t>
            </a:r>
            <a:r>
              <a:rPr lang="en-US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/c example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dirty="0">
              <a:solidFill>
                <a:schemeClr val="bg1"/>
              </a:solidFill>
              <a:latin typeface="Liberation Sans" pitchFamily="34"/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y, z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SzPct val="100000"/>
              <a:buAutoNum type="arabicParenBoth"/>
            </a:pPr>
            <a:r>
              <a:rPr lang="en-US" sz="2903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x, y + ½, z + ½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4CCEBA7-1520-ED42-91E7-AF0CEE6A1973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4BFFB2C-DF56-BE41-9FC1-73E4A1C7B10E}"/>
              </a:ext>
            </a:extLst>
          </p:cNvPr>
          <p:cNvSpPr txBox="1"/>
          <p:nvPr/>
        </p:nvSpPr>
        <p:spPr>
          <a:xfrm>
            <a:off x="7898584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560C7DD-6989-B745-B27A-E99693A8F136}"/>
              </a:ext>
            </a:extLst>
          </p:cNvPr>
          <p:cNvSpPr txBox="1"/>
          <p:nvPr/>
        </p:nvSpPr>
        <p:spPr>
          <a:xfrm>
            <a:off x="753176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62F1499-153D-F74E-A445-670E11CBE0CE}"/>
              </a:ext>
            </a:extLst>
          </p:cNvPr>
          <p:cNvSpPr txBox="1"/>
          <p:nvPr/>
        </p:nvSpPr>
        <p:spPr>
          <a:xfrm>
            <a:off x="7144292" y="324489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5DF6543-609C-4544-8594-A02C99D6CA8F}"/>
              </a:ext>
            </a:extLst>
          </p:cNvPr>
          <p:cNvSpPr txBox="1"/>
          <p:nvPr/>
        </p:nvSpPr>
        <p:spPr>
          <a:xfrm>
            <a:off x="8656194" y="2721674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5D15393-396B-3845-BE8F-337616806448}"/>
              </a:ext>
            </a:extLst>
          </p:cNvPr>
          <p:cNvSpPr txBox="1"/>
          <p:nvPr/>
        </p:nvSpPr>
        <p:spPr>
          <a:xfrm>
            <a:off x="7144292" y="2709798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B78EE2-DFAD-0F42-AB5C-934AD94D1599}"/>
              </a:ext>
            </a:extLst>
          </p:cNvPr>
          <p:cNvSpPr txBox="1"/>
          <p:nvPr/>
        </p:nvSpPr>
        <p:spPr>
          <a:xfrm>
            <a:off x="7537700" y="3829985"/>
            <a:ext cx="3642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108100118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20B290-F98B-574F-8A3A-53698D872FA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Matrix Representation</a:t>
            </a:r>
            <a:r>
              <a:rPr lang="en-US" dirty="0">
                <a:solidFill>
                  <a:schemeClr val="bg1"/>
                </a:solidFill>
              </a:rPr>
              <a:t> of Symmetry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ED7DDF-BB48-AA4F-A0B2-53AC4209FC34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8229627" cy="3185188"/>
          </a:xfrm>
        </p:spPr>
        <p:txBody>
          <a:bodyPr/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Symmetry operator can be partitioned into a rotational part and a  translational part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Rotations can be described as simple 3x3 matrices. Matrix elements are either 1, 0, or -1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Translations described as 3x1 matrix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v' = 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Rv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 + t where v = [</a:t>
            </a:r>
            <a:r>
              <a:rPr lang="en-US" sz="1814" dirty="0" err="1">
                <a:solidFill>
                  <a:schemeClr val="bg1"/>
                </a:solidFill>
                <a:latin typeface="Liberation Sans" pitchFamily="34"/>
              </a:rPr>
              <a:t>x,y,z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For example, in P2</a:t>
            </a:r>
            <a:r>
              <a:rPr lang="en-US" sz="1814" baseline="-33000" dirty="0">
                <a:solidFill>
                  <a:schemeClr val="bg1"/>
                </a:solidFill>
                <a:latin typeface="Liberation Sans" pitchFamily="34"/>
              </a:rPr>
              <a:t>1</a:t>
            </a:r>
            <a:r>
              <a:rPr lang="en-US" sz="1814" dirty="0">
                <a:solidFill>
                  <a:schemeClr val="bg1"/>
                </a:solidFill>
                <a:latin typeface="Liberation Sans" pitchFamily="34"/>
              </a:rPr>
              <a:t>/c the equivalent position: x, y + ½, z + ½  looks like this in matrix representation:  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1814" dirty="0">
              <a:latin typeface="Liberation Sans" pitchFamily="34"/>
            </a:endParaRP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7C210AC9-B53D-5746-BEDE-663F6EB44A60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680290" y="4728305"/>
            <a:ext cx="4889964" cy="1897135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1A0D8C9-3CFB-DE48-9523-CF15FF21B82E}"/>
              </a:ext>
            </a:extLst>
          </p:cNvPr>
          <p:cNvSpPr txBox="1"/>
          <p:nvPr/>
        </p:nvSpPr>
        <p:spPr>
          <a:xfrm>
            <a:off x="6893626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282CA9-EA76-3449-9A50-33B71E8243B7}"/>
              </a:ext>
            </a:extLst>
          </p:cNvPr>
          <p:cNvSpPr txBox="1"/>
          <p:nvPr/>
        </p:nvSpPr>
        <p:spPr>
          <a:xfrm>
            <a:off x="7835735" y="3369623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_</a:t>
            </a:r>
          </a:p>
        </p:txBody>
      </p:sp>
    </p:spTree>
    <p:extLst>
      <p:ext uri="{BB962C8B-B14F-4D97-AF65-F5344CB8AC3E}">
        <p14:creationId xmlns:p14="http://schemas.microsoft.com/office/powerpoint/2010/main" val="412771282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FB9F0D-D03B-604F-945B-0B337A3429B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ORTEP Symmetry Representation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385815-0B85-1448-84F9-96253750F249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604841"/>
            <a:ext cx="4015695" cy="4153785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Early days of computing memory was expensive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Needed compact way to depict symmetry equivalent atomic positions including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Avoid negative numbers in unit cell translations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“5” is the new “0”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Example: 347502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  <a:latin typeface="Liberation Sans" pitchFamily="34"/>
              </a:rPr>
              <a:t>Depends on lists of atoms and symmetry operators elsewhere in the file or the program</a:t>
            </a:r>
          </a:p>
        </p:txBody>
      </p:sp>
      <p:pic>
        <p:nvPicPr>
          <p:cNvPr id="4" name="Picture Placeholder 3">
            <a:extLst>
              <a:ext uri="{FF2B5EF4-FFF2-40B4-BE49-F238E27FC236}">
                <a16:creationId xmlns:a16="http://schemas.microsoft.com/office/drawing/2014/main" id="{B8DC88AA-8E0A-A543-B12F-BBB16D81D51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6668221" y="1604841"/>
            <a:ext cx="3073496" cy="3977811"/>
          </a:xfr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47855AA-004A-9B4E-BE9A-AE034140A3E9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20815390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64E70-80A3-B94C-9F8C-2F92E884802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21636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PLATON, XP, and CIF Symmetry Codes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AC4F73-7961-0A42-9BDF-3E238CB0589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2092421" y="1137765"/>
            <a:ext cx="8229627" cy="5503873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Derived and modified from original ORTEP scheme, maintains compactness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PLATON: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].[residue]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2565.01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XP: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CIF: [</a:t>
            </a:r>
            <a:r>
              <a:rPr lang="en-US" sz="2000" dirty="0" err="1">
                <a:solidFill>
                  <a:schemeClr val="bg1"/>
                </a:solidFill>
              </a:rPr>
              <a:t>sym_op</a:t>
            </a:r>
            <a:r>
              <a:rPr lang="en-US" sz="2000" dirty="0">
                <a:solidFill>
                  <a:schemeClr val="bg1"/>
                </a:solidFill>
              </a:rPr>
              <a:t>]_[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x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y</a:t>
            </a:r>
            <a:r>
              <a:rPr lang="en-US" sz="2000" dirty="0" err="1">
                <a:solidFill>
                  <a:schemeClr val="bg1"/>
                </a:solidFill>
              </a:rPr>
              <a:t>T</a:t>
            </a:r>
            <a:r>
              <a:rPr lang="en-US" sz="2000" baseline="-33000" dirty="0" err="1">
                <a:solidFill>
                  <a:schemeClr val="bg1"/>
                </a:solidFill>
              </a:rPr>
              <a:t>z</a:t>
            </a:r>
            <a:r>
              <a:rPr lang="en-US" sz="2000" dirty="0">
                <a:solidFill>
                  <a:schemeClr val="bg1"/>
                </a:solidFill>
              </a:rPr>
              <a:t>]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endParaRPr lang="en-US" sz="2000" dirty="0">
              <a:solidFill>
                <a:schemeClr val="bg1"/>
              </a:solidFill>
            </a:endParaRP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2000" i="1" dirty="0">
                <a:solidFill>
                  <a:schemeClr val="bg1"/>
                </a:solidFill>
                <a:latin typeface="Albany" pitchFamily="18"/>
                <a:cs typeface="Tahoma" pitchFamily="2"/>
              </a:rPr>
              <a:t>e.g.</a:t>
            </a:r>
            <a:r>
              <a:rPr lang="en-US" sz="2000" dirty="0">
                <a:solidFill>
                  <a:schemeClr val="bg1"/>
                </a:solidFill>
                <a:latin typeface="Albany" pitchFamily="18"/>
                <a:cs typeface="Tahoma" pitchFamily="2"/>
              </a:rPr>
              <a:t> 2_565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2000" dirty="0">
                <a:solidFill>
                  <a:schemeClr val="bg1"/>
                </a:solidFill>
              </a:rPr>
              <a:t>All depend on a list of symmetry operators being defined somewhere else in the file or the software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DDCBC2C-D772-C146-A361-4C32D71B3A65}"/>
              </a:ext>
            </a:extLst>
          </p:cNvPr>
          <p:cNvSpPr txBox="1"/>
          <p:nvPr/>
        </p:nvSpPr>
        <p:spPr>
          <a:xfrm>
            <a:off x="5671410" y="6031391"/>
            <a:ext cx="2097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Courtesy: Paul Boyle</a:t>
            </a:r>
          </a:p>
        </p:txBody>
      </p:sp>
    </p:spTree>
    <p:extLst>
      <p:ext uri="{BB962C8B-B14F-4D97-AF65-F5344CB8AC3E}">
        <p14:creationId xmlns:p14="http://schemas.microsoft.com/office/powerpoint/2010/main" val="861868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16F7381-2DB3-7E42-903E-AD95176F65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8100" y="514350"/>
            <a:ext cx="9575800" cy="5829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53729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2B37C96-EFFB-2A4D-A427-896F3FB5F3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2034" y="0"/>
            <a:ext cx="8707931" cy="68580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8EB69138-D4ED-C347-A540-BC61ADCF79A3}"/>
              </a:ext>
            </a:extLst>
          </p:cNvPr>
          <p:cNvSpPr/>
          <p:nvPr/>
        </p:nvSpPr>
        <p:spPr>
          <a:xfrm>
            <a:off x="1742034" y="6014434"/>
            <a:ext cx="447374" cy="148107"/>
          </a:xfrm>
          <a:prstGeom prst="rect">
            <a:avLst/>
          </a:prstGeom>
          <a:solidFill>
            <a:srgbClr val="DFE2E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02D0D75-D1CE-2A44-8151-7F93D018D7E0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41654286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1072D7C-DE0F-804F-9073-920B0A5CCE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87DB1EA-69BA-6E49-8014-399A7C8B965A}"/>
              </a:ext>
            </a:extLst>
          </p:cNvPr>
          <p:cNvSpPr txBox="1"/>
          <p:nvPr/>
        </p:nvSpPr>
        <p:spPr>
          <a:xfrm>
            <a:off x="5737538" y="5853448"/>
            <a:ext cx="3202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Structure courtesy of Russel Bell</a:t>
            </a:r>
          </a:p>
        </p:txBody>
      </p:sp>
    </p:spTree>
    <p:extLst>
      <p:ext uri="{BB962C8B-B14F-4D97-AF65-F5344CB8AC3E}">
        <p14:creationId xmlns:p14="http://schemas.microsoft.com/office/powerpoint/2010/main" val="305645178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6" name="Title 1">
            <a:extLst>
              <a:ext uri="{FF2B5EF4-FFF2-40B4-BE49-F238E27FC236}">
                <a16:creationId xmlns:a16="http://schemas.microsoft.com/office/drawing/2014/main" id="{A19AEC0F-36BF-CD40-AC80-FEB1FE5B0E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 dirty="0"/>
              <a:t>Small Molecule Example – a14</a:t>
            </a:r>
            <a:br>
              <a:rPr lang="en-US" altLang="en-US" sz="2800" dirty="0"/>
            </a:br>
            <a:r>
              <a:rPr lang="en-US" altLang="en-US" dirty="0"/>
              <a:t>Generation of CIF Files</a:t>
            </a:r>
          </a:p>
        </p:txBody>
      </p:sp>
      <p:sp>
        <p:nvSpPr>
          <p:cNvPr id="72708" name="Content Placeholder 13">
            <a:extLst>
              <a:ext uri="{FF2B5EF4-FFF2-40B4-BE49-F238E27FC236}">
                <a16:creationId xmlns:a16="http://schemas.microsoft.com/office/drawing/2014/main" id="{05A4DCA9-3746-D34B-AE74-66723301636C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buFont typeface="Wingdings" pitchFamily="2" charset="2"/>
              <a:buNone/>
            </a:pPr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All of the crystallographic journals and most of the major chemical journals have now adopted the CIF (Crystal Information Format) for depositing and publishing crystallographic data.  </a:t>
            </a:r>
          </a:p>
          <a:p>
            <a:endParaRPr lang="en-US" altLang="en-US" sz="1800">
              <a:solidFill>
                <a:srgbClr val="0070C0"/>
              </a:solidFill>
            </a:endParaRPr>
          </a:p>
          <a:p>
            <a:r>
              <a:rPr lang="en-US" altLang="en-US" sz="1800">
                <a:solidFill>
                  <a:srgbClr val="0070C0"/>
                </a:solidFill>
              </a:rPr>
              <a:t>Most commercial and public-domain structure refinement programs now generate CIF files for validation and deposition. </a:t>
            </a:r>
          </a:p>
          <a:p>
            <a:endParaRPr lang="en-US" altLang="en-US" sz="1800">
              <a:solidFill>
                <a:srgbClr val="002060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1EAC2A-E85A-BF41-BF4D-0FDB3B698616}"/>
              </a:ext>
            </a:extLst>
          </p:cNvPr>
          <p:cNvSpPr txBox="1"/>
          <p:nvPr/>
        </p:nvSpPr>
        <p:spPr>
          <a:xfrm>
            <a:off x="923142" y="6243935"/>
            <a:ext cx="52645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/>
              <a:t>Adapted from: Charles Campana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C0885E23-BAA6-6D4E-B895-C9D35A3820D6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3"/>
          <a:stretch>
            <a:fillRect/>
          </a:stretch>
        </p:blipFill>
        <p:spPr>
          <a:xfrm>
            <a:off x="51459" y="1412336"/>
            <a:ext cx="5221983" cy="1651495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4C2A87-3272-774F-BEF1-E41E7875738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56895"/>
          <a:stretch/>
        </p:blipFill>
        <p:spPr>
          <a:xfrm>
            <a:off x="51459" y="3213100"/>
            <a:ext cx="3675282" cy="2956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2525140"/>
      </p:ext>
    </p:extLst>
  </p:cSld>
  <p:clrMapOvr>
    <a:masterClrMapping/>
  </p:clrMapOvr>
  <p:transition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EA8833E-D28C-B14E-A962-41A5D29A9AAE}"/>
              </a:ext>
            </a:extLst>
          </p:cNvPr>
          <p:cNvSpPr txBox="1"/>
          <p:nvPr/>
        </p:nvSpPr>
        <p:spPr>
          <a:xfrm>
            <a:off x="5611099" y="326571"/>
            <a:ext cx="41356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err="1"/>
              <a:t>Olex</a:t>
            </a:r>
            <a:r>
              <a:rPr lang="en-US" sz="2800" b="1" dirty="0"/>
              <a:t> Tables for Publication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D84EC-9918-C542-8B7C-4E389C8FBC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47980" y="1301750"/>
            <a:ext cx="6464300" cy="42545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7926B42-DC10-5D46-AA02-E5717CBFF80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1599"/>
          <a:stretch/>
        </p:blipFill>
        <p:spPr>
          <a:xfrm>
            <a:off x="419429" y="1662526"/>
            <a:ext cx="4394200" cy="80389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736F9-6771-034E-8B14-8B159E708C1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11" r="53073"/>
          <a:stretch/>
        </p:blipFill>
        <p:spPr>
          <a:xfrm>
            <a:off x="457199" y="2864427"/>
            <a:ext cx="3764478" cy="1295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C75A8F3-ABCE-F64C-86EE-95E5274DE284}"/>
              </a:ext>
            </a:extLst>
          </p:cNvPr>
          <p:cNvSpPr txBox="1"/>
          <p:nvPr/>
        </p:nvSpPr>
        <p:spPr>
          <a:xfrm>
            <a:off x="534390" y="326571"/>
            <a:ext cx="22060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/>
              <a:t>SHELX output</a:t>
            </a:r>
          </a:p>
        </p:txBody>
      </p:sp>
    </p:spTree>
    <p:extLst>
      <p:ext uri="{BB962C8B-B14F-4D97-AF65-F5344CB8AC3E}">
        <p14:creationId xmlns:p14="http://schemas.microsoft.com/office/powerpoint/2010/main" val="25816113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AC12C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13466" y="0"/>
            <a:ext cx="7491189" cy="60674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2556428-427B-D446-824D-F9F02A4DFB1E}"/>
              </a:ext>
            </a:extLst>
          </p:cNvPr>
          <p:cNvSpPr txBox="1"/>
          <p:nvPr/>
        </p:nvSpPr>
        <p:spPr>
          <a:xfrm>
            <a:off x="2437576" y="6221135"/>
            <a:ext cx="76742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Mercury view 					Courtesy: Jim Britten</a:t>
            </a:r>
          </a:p>
        </p:txBody>
      </p:sp>
    </p:spTree>
    <p:extLst>
      <p:ext uri="{BB962C8B-B14F-4D97-AF65-F5344CB8AC3E}">
        <p14:creationId xmlns:p14="http://schemas.microsoft.com/office/powerpoint/2010/main" val="640116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035FF6-0185-7441-8A8C-B5B1809AE6F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838200" y="677041"/>
            <a:ext cx="10515600" cy="701731"/>
          </a:xfrm>
        </p:spPr>
        <p:txBody>
          <a:bodyPr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ECDCBBA-2ABC-2F46-B30F-97FD196751CF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1980739" y="1863103"/>
            <a:ext cx="8229627" cy="4461484"/>
          </a:xfrm>
        </p:spPr>
        <p:txBody>
          <a:bodyPr>
            <a:no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Information on crystallographic symmetry and related topics has been codified and published in 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 for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Originally published in 1935, the work has been revised and expanded to include all sorts of topics relevant to X-ray Crystallography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We will only concern ourselves with material related to space groups (Volume A)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94F28A9-46D2-B04B-810C-252A9668868C}"/>
              </a:ext>
            </a:extLst>
          </p:cNvPr>
          <p:cNvSpPr txBox="1"/>
          <p:nvPr/>
        </p:nvSpPr>
        <p:spPr>
          <a:xfrm>
            <a:off x="8699497" y="6242310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427253759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16B9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A2087B-F232-E849-8C14-91038F8D08C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>
            <a:spAutoFit/>
          </a:bodyPr>
          <a:lstStyle/>
          <a:p>
            <a:pPr lvl="0" algn="ctr"/>
            <a:r>
              <a:rPr lang="en-US" dirty="0">
                <a:solidFill>
                  <a:schemeClr val="bg1"/>
                </a:solidFill>
                <a:latin typeface="Liberation Sans" pitchFamily="34"/>
              </a:rPr>
              <a:t>Using the International Tables for X-ray Crystallography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CFF6FE-1706-034F-B0A3-C0550741EF91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838200" y="1951265"/>
            <a:ext cx="10515600" cy="4351338"/>
          </a:xfrm>
        </p:spPr>
        <p:txBody>
          <a:bodyPr>
            <a:normAutofit/>
          </a:bodyPr>
          <a:lstStyle/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The </a:t>
            </a:r>
            <a:r>
              <a:rPr lang="en-US" sz="3000" i="1" dirty="0">
                <a:solidFill>
                  <a:schemeClr val="bg1"/>
                </a:solidFill>
                <a:latin typeface="Liberation Sans" pitchFamily="34"/>
              </a:rPr>
              <a:t>International Tables</a:t>
            </a: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 (IT) contain information on all space groups</a:t>
            </a:r>
          </a:p>
          <a:p>
            <a:pPr lvl="0">
              <a:buClr>
                <a:srgbClr val="FFCC99"/>
              </a:buClr>
              <a:buSzPct val="45000"/>
              <a:buFont typeface="StarSymbol"/>
              <a:buChar char="●"/>
            </a:pPr>
            <a:r>
              <a:rPr lang="en-US" sz="3000" dirty="0">
                <a:solidFill>
                  <a:schemeClr val="bg1"/>
                </a:solidFill>
                <a:latin typeface="Liberation Sans" pitchFamily="34"/>
              </a:rPr>
              <a:t>Most common information used by crystallographers: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Graphical depictions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Equivalent positions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Special positions and site symmetries</a:t>
            </a:r>
          </a:p>
          <a:p>
            <a:pPr marL="391910" lvl="1" indent="0" hangingPunct="0">
              <a:spcBef>
                <a:spcPts val="0"/>
              </a:spcBef>
              <a:spcAft>
                <a:spcPts val="1286"/>
              </a:spcAft>
              <a:buClr>
                <a:srgbClr val="FFCC99"/>
              </a:buClr>
              <a:buSzPct val="75000"/>
              <a:buFont typeface="StarSymbol"/>
              <a:buChar char="–"/>
            </a:pPr>
            <a:r>
              <a:rPr lang="en-US" sz="3000" dirty="0">
                <a:solidFill>
                  <a:srgbClr val="FFFFFF"/>
                </a:solidFill>
                <a:latin typeface="Liberation Sans" pitchFamily="34"/>
                <a:cs typeface="Tahoma" pitchFamily="2"/>
              </a:rPr>
              <a:t>  Systematic absence conditions 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F816CA-0887-EE40-A13E-3A0FBE06D34A}"/>
              </a:ext>
            </a:extLst>
          </p:cNvPr>
          <p:cNvSpPr txBox="1"/>
          <p:nvPr/>
        </p:nvSpPr>
        <p:spPr>
          <a:xfrm>
            <a:off x="6500749" y="6130628"/>
            <a:ext cx="22797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Courtesy of Paul Boyle</a:t>
            </a:r>
          </a:p>
        </p:txBody>
      </p:sp>
    </p:spTree>
    <p:extLst>
      <p:ext uri="{BB962C8B-B14F-4D97-AF65-F5344CB8AC3E}">
        <p14:creationId xmlns:p14="http://schemas.microsoft.com/office/powerpoint/2010/main" val="211074831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7BA567-E60B-B14A-ABDA-658717C17A1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1406136" y="183478"/>
            <a:ext cx="9379728" cy="1311128"/>
          </a:xfrm>
        </p:spPr>
        <p:txBody>
          <a:bodyPr wrap="square">
            <a:spAutoFit/>
          </a:bodyPr>
          <a:lstStyle/>
          <a:p>
            <a:pPr lvl="0" algn="ctr"/>
            <a:r>
              <a:rPr lang="en-US" dirty="0">
                <a:latin typeface="Liberation Sans" pitchFamily="34"/>
              </a:rPr>
              <a:t>Example of International Tables Example (P2</a:t>
            </a:r>
            <a:r>
              <a:rPr lang="en-US" baseline="-33000" dirty="0">
                <a:latin typeface="Liberation Sans" pitchFamily="34"/>
              </a:rPr>
              <a:t>1</a:t>
            </a:r>
            <a:r>
              <a:rPr lang="en-US" dirty="0">
                <a:latin typeface="Liberation Sans" pitchFamily="34"/>
              </a:rPr>
              <a:t>/c)</a:t>
            </a:r>
          </a:p>
        </p:txBody>
      </p:sp>
      <p:pic>
        <p:nvPicPr>
          <p:cNvPr id="3" name="Picture Placeholder 2">
            <a:extLst>
              <a:ext uri="{FF2B5EF4-FFF2-40B4-BE49-F238E27FC236}">
                <a16:creationId xmlns:a16="http://schemas.microsoft.com/office/drawing/2014/main" id="{F9EE831E-5F58-1E48-B489-1C7B844564AB}"/>
              </a:ext>
            </a:extLst>
          </p:cNvPr>
          <p:cNvPicPr>
            <a:picLocks noGrp="1" noChangeAspect="1"/>
          </p:cNvPicPr>
          <p:nvPr>
            <p:ph type="pic" idx="4294967295"/>
          </p:nvPr>
        </p:nvPicPr>
        <p:blipFill>
          <a:blip r:embed="rId3">
            <a:lum/>
            <a:alphaModFix/>
          </a:blip>
          <a:srcRect/>
          <a:stretch>
            <a:fillRect/>
          </a:stretch>
        </p:blipFill>
        <p:spPr>
          <a:xfrm>
            <a:off x="3553206" y="1592863"/>
            <a:ext cx="5085589" cy="5143067"/>
          </a:xfrm>
        </p:spPr>
      </p:pic>
    </p:spTree>
    <p:extLst>
      <p:ext uri="{BB962C8B-B14F-4D97-AF65-F5344CB8AC3E}">
        <p14:creationId xmlns:p14="http://schemas.microsoft.com/office/powerpoint/2010/main" val="32569920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3CF26AC-711E-6C44-891B-2E1834B9A6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300" y="1911350"/>
            <a:ext cx="4597400" cy="3035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5663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B47511C-AAF4-DA4C-8130-92B71C8807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343" y="0"/>
            <a:ext cx="5333279" cy="6858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5D69F93-17C0-1F49-A1EC-838BFD628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54736" y="0"/>
            <a:ext cx="527686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117309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accent1">
                <a:lumMod val="7000"/>
                <a:lumOff val="93000"/>
                <a:alpha val="88000"/>
              </a:schemeClr>
            </a:gs>
            <a:gs pos="74000">
              <a:schemeClr val="accent1">
                <a:lumMod val="45000"/>
                <a:lumOff val="55000"/>
              </a:schemeClr>
            </a:gs>
            <a:gs pos="83000">
              <a:schemeClr val="accent1">
                <a:lumMod val="45000"/>
                <a:lumOff val="55000"/>
              </a:schemeClr>
            </a:gs>
            <a:gs pos="100000">
              <a:schemeClr val="accent1">
                <a:lumMod val="30000"/>
                <a:lumOff val="70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7D62663-0F3A-3249-8689-7747ABE336DC}"/>
              </a:ext>
            </a:extLst>
          </p:cNvPr>
          <p:cNvSpPr txBox="1"/>
          <p:nvPr/>
        </p:nvSpPr>
        <p:spPr>
          <a:xfrm>
            <a:off x="277683" y="0"/>
            <a:ext cx="11331307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sz="2800" dirty="0"/>
          </a:p>
          <a:p>
            <a:pPr algn="ctr"/>
            <a:r>
              <a:rPr lang="en-US" sz="2800" b="1" u="sng" dirty="0"/>
              <a:t>Your Data is Precious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How many data points do we need to solve the following equation?</a:t>
            </a:r>
          </a:p>
          <a:p>
            <a:endParaRPr lang="en-US" sz="2800" dirty="0"/>
          </a:p>
          <a:p>
            <a:r>
              <a:rPr lang="en-US" sz="2800" dirty="0"/>
              <a:t>y = ax + b</a:t>
            </a:r>
          </a:p>
          <a:p>
            <a:endParaRPr lang="en-US" sz="2800" dirty="0"/>
          </a:p>
          <a:p>
            <a:r>
              <a:rPr lang="en-US" sz="2800" dirty="0"/>
              <a:t>y = ax</a:t>
            </a:r>
            <a:r>
              <a:rPr lang="en-US" sz="2800" baseline="30000" dirty="0"/>
              <a:t>2</a:t>
            </a:r>
            <a:r>
              <a:rPr lang="en-US" sz="2800" dirty="0"/>
              <a:t> + bx +c</a:t>
            </a:r>
          </a:p>
          <a:p>
            <a:endParaRPr lang="en-US" sz="2800" dirty="0"/>
          </a:p>
          <a:p>
            <a:r>
              <a:rPr lang="en-US" sz="2800" dirty="0"/>
              <a:t>In an X-ray diffraction experiment we obtain a limited amount of data</a:t>
            </a:r>
          </a:p>
          <a:p>
            <a:endParaRPr lang="en-US" sz="2800" dirty="0"/>
          </a:p>
          <a:p>
            <a:r>
              <a:rPr lang="en-US" sz="2800" dirty="0"/>
              <a:t>If we want precise bond length/angles we want to optimize how we use data</a:t>
            </a:r>
          </a:p>
          <a:p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436648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00F2BCA-39D6-4C4C-9E50-70DB17671B9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5250" y="198000"/>
            <a:ext cx="43815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745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14:cNvPr>
              <p14:cNvContentPartPr/>
              <p14:nvPr/>
            </p14:nvContentPartPr>
            <p14:xfrm>
              <a:off x="1401334" y="3281838"/>
              <a:ext cx="40320" cy="15840"/>
            </p14:xfrm>
          </p:contentPart>
        </mc:Choice>
        <mc:Fallback xmlns="">
          <p:pic>
            <p:nvPicPr>
              <p:cNvPr id="6" name="Ink 5">
                <a:extLst>
                  <a:ext uri="{FF2B5EF4-FFF2-40B4-BE49-F238E27FC236}">
                    <a16:creationId xmlns:a16="http://schemas.microsoft.com/office/drawing/2014/main" id="{20B13994-FCAD-4143-8E2C-768B8E59A4D3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392694" y="3272838"/>
                <a:ext cx="57960" cy="33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14:cNvPr>
              <p14:cNvContentPartPr/>
              <p14:nvPr/>
            </p14:nvContentPartPr>
            <p14:xfrm>
              <a:off x="1704454" y="2801598"/>
              <a:ext cx="1380240" cy="1497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25720D5C-66CF-0E45-B22A-FD5E211A7338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668454" y="2765958"/>
                <a:ext cx="1451880" cy="221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14:cNvPr>
              <p14:cNvContentPartPr/>
              <p14:nvPr/>
            </p14:nvContentPartPr>
            <p14:xfrm>
              <a:off x="2570614" y="3299838"/>
              <a:ext cx="2433600" cy="739080"/>
            </p14:xfrm>
          </p:contentPart>
        </mc:Choice>
        <mc:Fallback xmlns="">
          <p:pic>
            <p:nvPicPr>
              <p:cNvPr id="9" name="Ink 8">
                <a:extLst>
                  <a:ext uri="{FF2B5EF4-FFF2-40B4-BE49-F238E27FC236}">
                    <a16:creationId xmlns:a16="http://schemas.microsoft.com/office/drawing/2014/main" id="{4D695DFC-75AF-E647-A00C-B50EADFBB762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2534614" y="3264198"/>
                <a:ext cx="2505240" cy="81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">
            <p14:nvContentPartPr>
              <p14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14:cNvPr>
              <p14:cNvContentPartPr/>
              <p14:nvPr/>
            </p14:nvContentPartPr>
            <p14:xfrm>
              <a:off x="2800294" y="3847038"/>
              <a:ext cx="1800000" cy="1274040"/>
            </p14:xfrm>
          </p:contentPart>
        </mc:Choice>
        <mc:Fallback xmlns="">
          <p:pic>
            <p:nvPicPr>
              <p:cNvPr id="11" name="Ink 10">
                <a:extLst>
                  <a:ext uri="{FF2B5EF4-FFF2-40B4-BE49-F238E27FC236}">
                    <a16:creationId xmlns:a16="http://schemas.microsoft.com/office/drawing/2014/main" id="{C6EE1724-C8B4-9B4D-82B6-A5942A7FB829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737654" y="3784038"/>
                <a:ext cx="1925640" cy="1399680"/>
              </a:xfrm>
              <a:prstGeom prst="rect">
                <a:avLst/>
              </a:prstGeom>
            </p:spPr>
          </p:pic>
        </mc:Fallback>
      </mc:AlternateContent>
      <p:pic>
        <p:nvPicPr>
          <p:cNvPr id="14" name="Picture 13">
            <a:extLst>
              <a:ext uri="{FF2B5EF4-FFF2-40B4-BE49-F238E27FC236}">
                <a16:creationId xmlns:a16="http://schemas.microsoft.com/office/drawing/2014/main" id="{32224F66-787D-3A41-AD97-E05EAF3229F1}"/>
              </a:ext>
            </a:extLst>
          </p:cNvPr>
          <p:cNvPicPr>
            <a:picLocks noChangeAspect="1"/>
          </p:cNvPicPr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888000" y="198000"/>
            <a:ext cx="4381500" cy="38354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3B760C5-1283-344F-853B-26CD137DE32E}"/>
              </a:ext>
            </a:extLst>
          </p:cNvPr>
          <p:cNvSpPr/>
          <p:nvPr/>
        </p:nvSpPr>
        <p:spPr>
          <a:xfrm>
            <a:off x="3719384" y="1927654"/>
            <a:ext cx="407773" cy="74140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 Box 177">
            <a:extLst>
              <a:ext uri="{FF2B5EF4-FFF2-40B4-BE49-F238E27FC236}">
                <a16:creationId xmlns:a16="http://schemas.microsoft.com/office/drawing/2014/main" id="{1A13D12F-797A-9948-94C7-F21C8935358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3375" y="5355522"/>
            <a:ext cx="8569325" cy="3667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fr-CA" altLang="en-US" b="1" dirty="0"/>
              <a:t>In the absence of </a:t>
            </a:r>
            <a:r>
              <a:rPr lang="fr-CA" altLang="en-US" b="1" dirty="0" err="1"/>
              <a:t>symmetry</a:t>
            </a:r>
            <a:r>
              <a:rPr lang="fr-CA" altLang="en-US" b="1" dirty="0"/>
              <a:t>, </a:t>
            </a:r>
            <a:r>
              <a:rPr lang="fr-CA" altLang="en-US" b="1" dirty="0" err="1"/>
              <a:t>we</a:t>
            </a:r>
            <a:r>
              <a:rPr lang="fr-CA" altLang="en-US" b="1" dirty="0"/>
              <a:t> </a:t>
            </a:r>
            <a:r>
              <a:rPr lang="fr-CA" altLang="en-US" b="1" dirty="0" err="1"/>
              <a:t>can</a:t>
            </a:r>
            <a:r>
              <a:rPr lang="fr-CA" altLang="en-US" b="1" dirty="0"/>
              <a:t> </a:t>
            </a:r>
            <a:r>
              <a:rPr lang="fr-CA" altLang="en-US" b="1" dirty="0" err="1"/>
              <a:t>choose</a:t>
            </a:r>
            <a:r>
              <a:rPr lang="fr-CA" altLang="en-US" b="1" dirty="0"/>
              <a:t> </a:t>
            </a:r>
            <a:r>
              <a:rPr lang="fr-CA" altLang="en-US" b="1" dirty="0" err="1"/>
              <a:t>every</a:t>
            </a:r>
            <a:r>
              <a:rPr lang="fr-CA" altLang="en-US" b="1" dirty="0"/>
              <a:t> possible unit </a:t>
            </a:r>
            <a:r>
              <a:rPr lang="fr-CA" altLang="en-US" b="1" dirty="0" err="1"/>
              <a:t>cell</a:t>
            </a:r>
            <a:r>
              <a:rPr lang="fr-CA" altLang="en-US" b="1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2049289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1_BAXS Folienmaster">
  <a:themeElements>
    <a:clrScheme name="BAXS Folienmaster 13">
      <a:dk1>
        <a:srgbClr val="000000"/>
      </a:dk1>
      <a:lt1>
        <a:srgbClr val="FFFFFF"/>
      </a:lt1>
      <a:dk2>
        <a:srgbClr val="000000"/>
      </a:dk2>
      <a:lt2>
        <a:srgbClr val="FF0000"/>
      </a:lt2>
      <a:accent1>
        <a:srgbClr val="0071BC"/>
      </a:accent1>
      <a:accent2>
        <a:srgbClr val="748A96"/>
      </a:accent2>
      <a:accent3>
        <a:srgbClr val="FFFFFF"/>
      </a:accent3>
      <a:accent4>
        <a:srgbClr val="000000"/>
      </a:accent4>
      <a:accent5>
        <a:srgbClr val="AABBDA"/>
      </a:accent5>
      <a:accent6>
        <a:srgbClr val="687D87"/>
      </a:accent6>
      <a:hlink>
        <a:srgbClr val="BACAD3"/>
      </a:hlink>
      <a:folHlink>
        <a:srgbClr val="D8E2E8"/>
      </a:folHlink>
    </a:clrScheme>
    <a:fontScheme name="BAXS Folienmaster">
      <a:majorFont>
        <a:latin typeface="Verdana"/>
        <a:ea typeface=""/>
        <a:cs typeface=""/>
      </a:majorFont>
      <a:minorFont>
        <a:latin typeface="Verdana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127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0" tIns="0" rIns="0" bIns="0" numCol="1" anchor="b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16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BAXS Folienmaster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AXS Folienmaster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AXS Folienmaster 13">
        <a:dk1>
          <a:srgbClr val="000000"/>
        </a:dk1>
        <a:lt1>
          <a:srgbClr val="FFFFFF"/>
        </a:lt1>
        <a:dk2>
          <a:srgbClr val="000000"/>
        </a:dk2>
        <a:lt2>
          <a:srgbClr val="FF0000"/>
        </a:lt2>
        <a:accent1>
          <a:srgbClr val="0071BC"/>
        </a:accent1>
        <a:accent2>
          <a:srgbClr val="748A96"/>
        </a:accent2>
        <a:accent3>
          <a:srgbClr val="FFFFFF"/>
        </a:accent3>
        <a:accent4>
          <a:srgbClr val="000000"/>
        </a:accent4>
        <a:accent5>
          <a:srgbClr val="AABBDA"/>
        </a:accent5>
        <a:accent6>
          <a:srgbClr val="687D87"/>
        </a:accent6>
        <a:hlink>
          <a:srgbClr val="BACAD3"/>
        </a:hlink>
        <a:folHlink>
          <a:srgbClr val="D8E2E8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2445</TotalTime>
  <Words>1635</Words>
  <Application>Microsoft Macintosh PowerPoint</Application>
  <PresentationFormat>Widescreen</PresentationFormat>
  <Paragraphs>322</Paragraphs>
  <Slides>47</Slides>
  <Notes>14</Notes>
  <HiddenSlides>0</HiddenSlides>
  <MMClips>1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62" baseType="lpstr">
      <vt:lpstr>Albany</vt:lpstr>
      <vt:lpstr>Arial</vt:lpstr>
      <vt:lpstr>Arial Black</vt:lpstr>
      <vt:lpstr>Calibri</vt:lpstr>
      <vt:lpstr>Calibri Light</vt:lpstr>
      <vt:lpstr>Liberation Sans</vt:lpstr>
      <vt:lpstr>StarSymbol</vt:lpstr>
      <vt:lpstr>Symbol</vt:lpstr>
      <vt:lpstr>Times New Roman</vt:lpstr>
      <vt:lpstr>Verdana</vt:lpstr>
      <vt:lpstr>Wingdings</vt:lpstr>
      <vt:lpstr>Office Theme</vt:lpstr>
      <vt:lpstr>BAXS Folienmaster</vt:lpstr>
      <vt:lpstr>1_BAXS Folienmaster</vt:lpstr>
      <vt:lpstr>Equation</vt:lpstr>
      <vt:lpstr>Space Groups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Bravais Lattices</vt:lpstr>
      <vt:lpstr>PowerPoint Presentation</vt:lpstr>
      <vt:lpstr>Bravais Lattices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 and d Glide Planes</vt:lpstr>
      <vt:lpstr>PowerPoint Presentation</vt:lpstr>
      <vt:lpstr>Interpretation of Space Group Symbols</vt:lpstr>
      <vt:lpstr>Representations of Symmetry</vt:lpstr>
      <vt:lpstr>Graphical Representation of Symmetry Elements</vt:lpstr>
      <vt:lpstr>Space Groups and Crystallographic Symmetry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Equivalent Position Representation</vt:lpstr>
      <vt:lpstr>Matrix Representation of Symmetry</vt:lpstr>
      <vt:lpstr>ORTEP Symmetry Representation</vt:lpstr>
      <vt:lpstr>PLATON, XP, and CIF Symmetry Codes</vt:lpstr>
      <vt:lpstr>PowerPoint Presentation</vt:lpstr>
      <vt:lpstr>PowerPoint Presentation</vt:lpstr>
      <vt:lpstr>Small Molecule Example – a14 Generation of CIF Files</vt:lpstr>
      <vt:lpstr>PowerPoint Presentation</vt:lpstr>
      <vt:lpstr>PowerPoint Presentation</vt:lpstr>
      <vt:lpstr>International Tables for Crystallography</vt:lpstr>
      <vt:lpstr>Using the International Tables for X-ray Crystallography</vt:lpstr>
      <vt:lpstr>Example of International Tables Example (P21/c)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Space Groups</dc:title>
  <dc:creator>Andreas Decken</dc:creator>
  <cp:lastModifiedBy>Andreas Decken</cp:lastModifiedBy>
  <cp:revision>101</cp:revision>
  <dcterms:created xsi:type="dcterms:W3CDTF">2020-05-07T17:20:20Z</dcterms:created>
  <dcterms:modified xsi:type="dcterms:W3CDTF">2020-05-19T14:50:30Z</dcterms:modified>
</cp:coreProperties>
</file>